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80"/>
  </p:notesMasterIdLst>
  <p:handoutMasterIdLst>
    <p:handoutMasterId r:id="rId81"/>
  </p:handoutMasterIdLst>
  <p:sldIdLst>
    <p:sldId id="288" r:id="rId2"/>
    <p:sldId id="335" r:id="rId3"/>
    <p:sldId id="289" r:id="rId4"/>
    <p:sldId id="256" r:id="rId5"/>
    <p:sldId id="257" r:id="rId6"/>
    <p:sldId id="258" r:id="rId7"/>
    <p:sldId id="259" r:id="rId8"/>
    <p:sldId id="260" r:id="rId9"/>
    <p:sldId id="261" r:id="rId10"/>
    <p:sldId id="262" r:id="rId11"/>
    <p:sldId id="263" r:id="rId12"/>
    <p:sldId id="290" r:id="rId13"/>
    <p:sldId id="330" r:id="rId14"/>
    <p:sldId id="334" r:id="rId15"/>
    <p:sldId id="332" r:id="rId16"/>
    <p:sldId id="333" r:id="rId17"/>
    <p:sldId id="264"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65" r:id="rId40"/>
    <p:sldId id="331" r:id="rId41"/>
    <p:sldId id="329" r:id="rId42"/>
    <p:sldId id="291" r:id="rId43"/>
    <p:sldId id="292" r:id="rId44"/>
    <p:sldId id="293" r:id="rId45"/>
    <p:sldId id="327" r:id="rId46"/>
    <p:sldId id="318" r:id="rId47"/>
    <p:sldId id="294" r:id="rId48"/>
    <p:sldId id="317" r:id="rId49"/>
    <p:sldId id="295" r:id="rId50"/>
    <p:sldId id="296" r:id="rId51"/>
    <p:sldId id="297" r:id="rId52"/>
    <p:sldId id="298" r:id="rId53"/>
    <p:sldId id="299" r:id="rId54"/>
    <p:sldId id="300" r:id="rId55"/>
    <p:sldId id="301" r:id="rId56"/>
    <p:sldId id="302" r:id="rId57"/>
    <p:sldId id="303" r:id="rId58"/>
    <p:sldId id="304" r:id="rId59"/>
    <p:sldId id="305" r:id="rId60"/>
    <p:sldId id="306" r:id="rId61"/>
    <p:sldId id="307" r:id="rId62"/>
    <p:sldId id="319" r:id="rId63"/>
    <p:sldId id="320" r:id="rId64"/>
    <p:sldId id="308" r:id="rId65"/>
    <p:sldId id="321" r:id="rId66"/>
    <p:sldId id="309" r:id="rId67"/>
    <p:sldId id="322" r:id="rId68"/>
    <p:sldId id="310" r:id="rId69"/>
    <p:sldId id="323" r:id="rId70"/>
    <p:sldId id="311" r:id="rId71"/>
    <p:sldId id="324" r:id="rId72"/>
    <p:sldId id="312" r:id="rId73"/>
    <p:sldId id="325" r:id="rId74"/>
    <p:sldId id="313" r:id="rId75"/>
    <p:sldId id="326" r:id="rId76"/>
    <p:sldId id="314" r:id="rId77"/>
    <p:sldId id="315" r:id="rId78"/>
    <p:sldId id="316" r:id="rId79"/>
  </p:sldIdLst>
  <p:sldSz cx="9144000" cy="6858000" type="screen4x3"/>
  <p:notesSz cx="6858000" cy="9144000"/>
  <p:defaultTextStyle>
    <a:defPPr>
      <a:defRPr lang="sv-SE"/>
    </a:defPPr>
    <a:lvl1pPr algn="l" rtl="0" fontAlgn="base">
      <a:spcBef>
        <a:spcPct val="0"/>
      </a:spcBef>
      <a:spcAft>
        <a:spcPct val="0"/>
      </a:spcAft>
      <a:defRPr kern="1200">
        <a:solidFill>
          <a:schemeClr val="tx1"/>
        </a:solidFill>
        <a:latin typeface="Arial" charset="0"/>
        <a:ea typeface="ＭＳ Ｐゴシック" charset="-128"/>
        <a:cs typeface="+mn-cs"/>
      </a:defRPr>
    </a:lvl1pPr>
    <a:lvl2pPr marL="457200" algn="l" rtl="0" fontAlgn="base">
      <a:spcBef>
        <a:spcPct val="0"/>
      </a:spcBef>
      <a:spcAft>
        <a:spcPct val="0"/>
      </a:spcAft>
      <a:defRPr kern="1200">
        <a:solidFill>
          <a:schemeClr val="tx1"/>
        </a:solidFill>
        <a:latin typeface="Arial" charset="0"/>
        <a:ea typeface="ＭＳ Ｐゴシック" charset="-128"/>
        <a:cs typeface="+mn-cs"/>
      </a:defRPr>
    </a:lvl2pPr>
    <a:lvl3pPr marL="914400" algn="l" rtl="0" fontAlgn="base">
      <a:spcBef>
        <a:spcPct val="0"/>
      </a:spcBef>
      <a:spcAft>
        <a:spcPct val="0"/>
      </a:spcAft>
      <a:defRPr kern="1200">
        <a:solidFill>
          <a:schemeClr val="tx1"/>
        </a:solidFill>
        <a:latin typeface="Arial" charset="0"/>
        <a:ea typeface="ＭＳ Ｐゴシック" charset="-128"/>
        <a:cs typeface="+mn-cs"/>
      </a:defRPr>
    </a:lvl3pPr>
    <a:lvl4pPr marL="1371600" algn="l" rtl="0" fontAlgn="base">
      <a:spcBef>
        <a:spcPct val="0"/>
      </a:spcBef>
      <a:spcAft>
        <a:spcPct val="0"/>
      </a:spcAft>
      <a:defRPr kern="1200">
        <a:solidFill>
          <a:schemeClr val="tx1"/>
        </a:solidFill>
        <a:latin typeface="Arial" charset="0"/>
        <a:ea typeface="ＭＳ Ｐゴシック" charset="-128"/>
        <a:cs typeface="+mn-cs"/>
      </a:defRPr>
    </a:lvl4pPr>
    <a:lvl5pPr marL="1828800" algn="l" rtl="0" fontAlgn="base">
      <a:spcBef>
        <a:spcPct val="0"/>
      </a:spcBef>
      <a:spcAft>
        <a:spcPct val="0"/>
      </a:spcAft>
      <a:defRPr kern="1200">
        <a:solidFill>
          <a:schemeClr val="tx1"/>
        </a:solidFill>
        <a:latin typeface="Arial" charset="0"/>
        <a:ea typeface="ＭＳ Ｐゴシック" charset="-128"/>
        <a:cs typeface="+mn-cs"/>
      </a:defRPr>
    </a:lvl5pPr>
    <a:lvl6pPr marL="2286000" algn="l" defTabSz="914400" rtl="0" eaLnBrk="1" latinLnBrk="0" hangingPunct="1">
      <a:defRPr kern="1200">
        <a:solidFill>
          <a:schemeClr val="tx1"/>
        </a:solidFill>
        <a:latin typeface="Arial" charset="0"/>
        <a:ea typeface="ＭＳ Ｐゴシック" charset="-128"/>
        <a:cs typeface="+mn-cs"/>
      </a:defRPr>
    </a:lvl6pPr>
    <a:lvl7pPr marL="2743200" algn="l" defTabSz="914400" rtl="0" eaLnBrk="1" latinLnBrk="0" hangingPunct="1">
      <a:defRPr kern="1200">
        <a:solidFill>
          <a:schemeClr val="tx1"/>
        </a:solidFill>
        <a:latin typeface="Arial" charset="0"/>
        <a:ea typeface="ＭＳ Ｐゴシック" charset="-128"/>
        <a:cs typeface="+mn-cs"/>
      </a:defRPr>
    </a:lvl7pPr>
    <a:lvl8pPr marL="3200400" algn="l" defTabSz="914400" rtl="0" eaLnBrk="1" latinLnBrk="0" hangingPunct="1">
      <a:defRPr kern="1200">
        <a:solidFill>
          <a:schemeClr val="tx1"/>
        </a:solidFill>
        <a:latin typeface="Arial" charset="0"/>
        <a:ea typeface="ＭＳ Ｐゴシック" charset="-128"/>
        <a:cs typeface="+mn-cs"/>
      </a:defRPr>
    </a:lvl8pPr>
    <a:lvl9pPr marL="3657600" algn="l" defTabSz="914400" rtl="0" eaLnBrk="1" latinLnBrk="0" hangingPunct="1">
      <a:defRPr kern="1200">
        <a:solidFill>
          <a:schemeClr val="tx1"/>
        </a:solidFill>
        <a:latin typeface="Arial" charset="0"/>
        <a:ea typeface="ＭＳ Ｐゴシック"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2" hiddenSlides="1" frameSlides="1"/>
  <p:showPr showNarration="1" useTimings="0">
    <p:present/>
    <p:sldAll/>
    <p:penClr>
      <a:srgbClr val="FF0000"/>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E8EEF8"/>
    <a:srgbClr val="339933"/>
    <a:srgbClr val="0033CC"/>
    <a:srgbClr val="008000"/>
    <a:srgbClr val="FF5050"/>
    <a:srgbClr val="003300"/>
    <a:srgbClr val="9999FF"/>
    <a:srgbClr val="D0001D"/>
    <a:srgbClr val="DC001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0BFE9C3-5C44-46CA-8B66-370B71AFF07C}" v="3" dt="2021-09-03T10:31:15.89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1223"/>
    <p:restoredTop sz="94694"/>
  </p:normalViewPr>
  <p:slideViewPr>
    <p:cSldViewPr>
      <p:cViewPr varScale="1">
        <p:scale>
          <a:sx n="65" d="100"/>
          <a:sy n="65" d="100"/>
        </p:scale>
        <p:origin x="629" y="4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60" d="100"/>
          <a:sy n="60" d="100"/>
        </p:scale>
        <p:origin x="-1344"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microsoft.com/office/2015/10/relationships/revisionInfo" Target="revisionInfo.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presProps" Target="presProps.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notesMaster" Target="notesMasters/notesMaster1.xml"/><Relationship Id="rId85"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handoutMaster" Target="handoutMasters/handoutMaster1.xml"/><Relationship Id="rId86"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sef Hallberg" userId="2394c6b5-89de-437d-ad9e-7cfa3a007786" providerId="ADAL" clId="{B0BFE9C3-5C44-46CA-8B66-370B71AFF07C}"/>
    <pc:docChg chg="modSld">
      <pc:chgData name="Josef Hallberg" userId="2394c6b5-89de-437d-ad9e-7cfa3a007786" providerId="ADAL" clId="{B0BFE9C3-5C44-46CA-8B66-370B71AFF07C}" dt="2021-09-03T10:47:08.680" v="249" actId="729"/>
      <pc:docMkLst>
        <pc:docMk/>
      </pc:docMkLst>
      <pc:sldChg chg="addSp modSp mod">
        <pc:chgData name="Josef Hallberg" userId="2394c6b5-89de-437d-ad9e-7cfa3a007786" providerId="ADAL" clId="{B0BFE9C3-5C44-46CA-8B66-370B71AFF07C}" dt="2021-09-03T10:24:13.032" v="186" actId="20577"/>
        <pc:sldMkLst>
          <pc:docMk/>
          <pc:sldMk cId="0" sldId="272"/>
        </pc:sldMkLst>
        <pc:spChg chg="add mod">
          <ac:chgData name="Josef Hallberg" userId="2394c6b5-89de-437d-ad9e-7cfa3a007786" providerId="ADAL" clId="{B0BFE9C3-5C44-46CA-8B66-370B71AFF07C}" dt="2021-09-03T10:24:13.032" v="186" actId="20577"/>
          <ac:spMkLst>
            <pc:docMk/>
            <pc:sldMk cId="0" sldId="272"/>
            <ac:spMk id="4" creationId="{373ADA4D-9C82-49FD-907E-D22BE2C2E69A}"/>
          </ac:spMkLst>
        </pc:spChg>
      </pc:sldChg>
      <pc:sldChg chg="mod modShow">
        <pc:chgData name="Josef Hallberg" userId="2394c6b5-89de-437d-ad9e-7cfa3a007786" providerId="ADAL" clId="{B0BFE9C3-5C44-46CA-8B66-370B71AFF07C}" dt="2021-09-03T10:47:08.680" v="249" actId="729"/>
        <pc:sldMkLst>
          <pc:docMk/>
          <pc:sldMk cId="0" sldId="308"/>
        </pc:sldMkLst>
      </pc:sldChg>
      <pc:sldChg chg="modSp mod">
        <pc:chgData name="Josef Hallberg" userId="2394c6b5-89de-437d-ad9e-7cfa3a007786" providerId="ADAL" clId="{B0BFE9C3-5C44-46CA-8B66-370B71AFF07C}" dt="2021-09-03T10:31:15.888" v="248" actId="14100"/>
        <pc:sldMkLst>
          <pc:docMk/>
          <pc:sldMk cId="0" sldId="318"/>
        </pc:sldMkLst>
        <pc:spChg chg="mod">
          <ac:chgData name="Josef Hallberg" userId="2394c6b5-89de-437d-ad9e-7cfa3a007786" providerId="ADAL" clId="{B0BFE9C3-5C44-46CA-8B66-370B71AFF07C}" dt="2021-09-03T10:31:15.888" v="248" actId="14100"/>
          <ac:spMkLst>
            <pc:docMk/>
            <pc:sldMk cId="0" sldId="318"/>
            <ac:spMk id="3" creationId="{00000000-0000-0000-0000-000000000000}"/>
          </ac:spMkLst>
        </pc:spChg>
      </pc:sldChg>
    </pc:docChg>
  </pc:docChgLst>
  <pc:docChgLst>
    <pc:chgData name="Josef Hallberg" userId="2394c6b5-89de-437d-ad9e-7cfa3a007786" providerId="ADAL" clId="{0BB07C58-E453-FD4E-B6BC-141F4765FF03}"/>
    <pc:docChg chg="addSld delSld modSld sldOrd">
      <pc:chgData name="Josef Hallberg" userId="2394c6b5-89de-437d-ad9e-7cfa3a007786" providerId="ADAL" clId="{0BB07C58-E453-FD4E-B6BC-141F4765FF03}" dt="2019-09-10T13:54:22.243" v="99" actId="1076"/>
      <pc:docMkLst>
        <pc:docMk/>
      </pc:docMkLst>
      <pc:sldChg chg="modTransition">
        <pc:chgData name="Josef Hallberg" userId="2394c6b5-89de-437d-ad9e-7cfa3a007786" providerId="ADAL" clId="{0BB07C58-E453-FD4E-B6BC-141F4765FF03}" dt="2019-09-10T11:51:28.755" v="93"/>
        <pc:sldMkLst>
          <pc:docMk/>
          <pc:sldMk cId="0" sldId="271"/>
        </pc:sldMkLst>
      </pc:sldChg>
      <pc:sldChg chg="modSp">
        <pc:chgData name="Josef Hallberg" userId="2394c6b5-89de-437d-ad9e-7cfa3a007786" providerId="ADAL" clId="{0BB07C58-E453-FD4E-B6BC-141F4765FF03}" dt="2019-09-10T11:31:51.232" v="20" actId="20577"/>
        <pc:sldMkLst>
          <pc:docMk/>
          <pc:sldMk cId="0" sldId="276"/>
        </pc:sldMkLst>
        <pc:spChg chg="mod">
          <ac:chgData name="Josef Hallberg" userId="2394c6b5-89de-437d-ad9e-7cfa3a007786" providerId="ADAL" clId="{0BB07C58-E453-FD4E-B6BC-141F4765FF03}" dt="2019-09-10T11:31:51.232" v="20" actId="20577"/>
          <ac:spMkLst>
            <pc:docMk/>
            <pc:sldMk cId="0" sldId="276"/>
            <ac:spMk id="3" creationId="{00000000-0000-0000-0000-000000000000}"/>
          </ac:spMkLst>
        </pc:spChg>
      </pc:sldChg>
      <pc:sldChg chg="modAnim">
        <pc:chgData name="Josef Hallberg" userId="2394c6b5-89de-437d-ad9e-7cfa3a007786" providerId="ADAL" clId="{0BB07C58-E453-FD4E-B6BC-141F4765FF03}" dt="2019-09-10T11:33:10.336" v="21"/>
        <pc:sldMkLst>
          <pc:docMk/>
          <pc:sldMk cId="0" sldId="277"/>
        </pc:sldMkLst>
      </pc:sldChg>
      <pc:sldChg chg="modAnim">
        <pc:chgData name="Josef Hallberg" userId="2394c6b5-89de-437d-ad9e-7cfa3a007786" providerId="ADAL" clId="{0BB07C58-E453-FD4E-B6BC-141F4765FF03}" dt="2019-09-10T11:41:34.565" v="25"/>
        <pc:sldMkLst>
          <pc:docMk/>
          <pc:sldMk cId="0" sldId="278"/>
        </pc:sldMkLst>
      </pc:sldChg>
      <pc:sldChg chg="modAnim">
        <pc:chgData name="Josef Hallberg" userId="2394c6b5-89de-437d-ad9e-7cfa3a007786" providerId="ADAL" clId="{0BB07C58-E453-FD4E-B6BC-141F4765FF03}" dt="2019-09-10T11:42:13.134" v="36"/>
        <pc:sldMkLst>
          <pc:docMk/>
          <pc:sldMk cId="0" sldId="279"/>
        </pc:sldMkLst>
      </pc:sldChg>
      <pc:sldChg chg="modAnim">
        <pc:chgData name="Josef Hallberg" userId="2394c6b5-89de-437d-ad9e-7cfa3a007786" providerId="ADAL" clId="{0BB07C58-E453-FD4E-B6BC-141F4765FF03}" dt="2019-09-10T11:42:47.777" v="40"/>
        <pc:sldMkLst>
          <pc:docMk/>
          <pc:sldMk cId="0" sldId="280"/>
        </pc:sldMkLst>
      </pc:sldChg>
      <pc:sldChg chg="modAnim">
        <pc:chgData name="Josef Hallberg" userId="2394c6b5-89de-437d-ad9e-7cfa3a007786" providerId="ADAL" clId="{0BB07C58-E453-FD4E-B6BC-141F4765FF03}" dt="2019-09-10T11:43:03.318" v="43"/>
        <pc:sldMkLst>
          <pc:docMk/>
          <pc:sldMk cId="0" sldId="281"/>
        </pc:sldMkLst>
      </pc:sldChg>
      <pc:sldChg chg="modSp">
        <pc:chgData name="Josef Hallberg" userId="2394c6b5-89de-437d-ad9e-7cfa3a007786" providerId="ADAL" clId="{0BB07C58-E453-FD4E-B6BC-141F4765FF03}" dt="2019-09-10T13:54:22.243" v="99" actId="1076"/>
        <pc:sldMkLst>
          <pc:docMk/>
          <pc:sldMk cId="0" sldId="298"/>
        </pc:sldMkLst>
        <pc:spChg chg="mod">
          <ac:chgData name="Josef Hallberg" userId="2394c6b5-89de-437d-ad9e-7cfa3a007786" providerId="ADAL" clId="{0BB07C58-E453-FD4E-B6BC-141F4765FF03}" dt="2019-09-10T13:54:22.243" v="99" actId="1076"/>
          <ac:spMkLst>
            <pc:docMk/>
            <pc:sldMk cId="0" sldId="298"/>
            <ac:spMk id="3" creationId="{00000000-0000-0000-0000-000000000000}"/>
          </ac:spMkLst>
        </pc:spChg>
      </pc:sldChg>
      <pc:sldChg chg="ord">
        <pc:chgData name="Josef Hallberg" userId="2394c6b5-89de-437d-ad9e-7cfa3a007786" providerId="ADAL" clId="{0BB07C58-E453-FD4E-B6BC-141F4765FF03}" dt="2019-09-10T11:44:06.655" v="59"/>
        <pc:sldMkLst>
          <pc:docMk/>
          <pc:sldMk cId="433429325" sldId="329"/>
        </pc:sldMkLst>
      </pc:sldChg>
      <pc:sldChg chg="modSp add">
        <pc:chgData name="Josef Hallberg" userId="2394c6b5-89de-437d-ad9e-7cfa3a007786" providerId="ADAL" clId="{0BB07C58-E453-FD4E-B6BC-141F4765FF03}" dt="2019-09-10T11:25:45.589" v="19"/>
        <pc:sldMkLst>
          <pc:docMk/>
          <pc:sldMk cId="917302911" sldId="330"/>
        </pc:sldMkLst>
        <pc:spChg chg="mod">
          <ac:chgData name="Josef Hallberg" userId="2394c6b5-89de-437d-ad9e-7cfa3a007786" providerId="ADAL" clId="{0BB07C58-E453-FD4E-B6BC-141F4765FF03}" dt="2019-09-10T11:25:42.695" v="18" actId="20577"/>
          <ac:spMkLst>
            <pc:docMk/>
            <pc:sldMk cId="917302911" sldId="330"/>
            <ac:spMk id="2" creationId="{4FD58ACB-A4A7-334B-A633-4B08B17159B9}"/>
          </ac:spMkLst>
        </pc:spChg>
        <pc:spChg chg="mod">
          <ac:chgData name="Josef Hallberg" userId="2394c6b5-89de-437d-ad9e-7cfa3a007786" providerId="ADAL" clId="{0BB07C58-E453-FD4E-B6BC-141F4765FF03}" dt="2019-09-10T11:25:45.589" v="19"/>
          <ac:spMkLst>
            <pc:docMk/>
            <pc:sldMk cId="917302911" sldId="330"/>
            <ac:spMk id="3" creationId="{8248F442-BDEB-2643-B458-ECCE1677304F}"/>
          </ac:spMkLst>
        </pc:spChg>
      </pc:sldChg>
      <pc:sldChg chg="modSp add">
        <pc:chgData name="Josef Hallberg" userId="2394c6b5-89de-437d-ad9e-7cfa3a007786" providerId="ADAL" clId="{0BB07C58-E453-FD4E-B6BC-141F4765FF03}" dt="2019-09-10T11:44:03.690" v="58" actId="20577"/>
        <pc:sldMkLst>
          <pc:docMk/>
          <pc:sldMk cId="193921010" sldId="331"/>
        </pc:sldMkLst>
        <pc:spChg chg="mod">
          <ac:chgData name="Josef Hallberg" userId="2394c6b5-89de-437d-ad9e-7cfa3a007786" providerId="ADAL" clId="{0BB07C58-E453-FD4E-B6BC-141F4765FF03}" dt="2019-09-10T11:44:03.690" v="58" actId="20577"/>
          <ac:spMkLst>
            <pc:docMk/>
            <pc:sldMk cId="193921010" sldId="331"/>
            <ac:spMk id="2" creationId="{EC2E9493-B6B5-A844-AE3E-8D2EA5484119}"/>
          </ac:spMkLst>
        </pc:spChg>
      </pc:sldChg>
      <pc:sldChg chg="add del">
        <pc:chgData name="Josef Hallberg" userId="2394c6b5-89de-437d-ad9e-7cfa3a007786" providerId="ADAL" clId="{0BB07C58-E453-FD4E-B6BC-141F4765FF03}" dt="2019-09-10T11:46:02.208" v="61"/>
        <pc:sldMkLst>
          <pc:docMk/>
          <pc:sldMk cId="2019549093" sldId="332"/>
        </pc:sldMkLst>
      </pc:sldChg>
      <pc:sldChg chg="add">
        <pc:chgData name="Josef Hallberg" userId="2394c6b5-89de-437d-ad9e-7cfa3a007786" providerId="ADAL" clId="{0BB07C58-E453-FD4E-B6BC-141F4765FF03}" dt="2019-09-10T11:46:26.607" v="62"/>
        <pc:sldMkLst>
          <pc:docMk/>
          <pc:sldMk cId="3010661042" sldId="332"/>
        </pc:sldMkLst>
      </pc:sldChg>
      <pc:sldChg chg="modSp add">
        <pc:chgData name="Josef Hallberg" userId="2394c6b5-89de-437d-ad9e-7cfa3a007786" providerId="ADAL" clId="{0BB07C58-E453-FD4E-B6BC-141F4765FF03}" dt="2019-09-10T11:48:51.171" v="92" actId="20577"/>
        <pc:sldMkLst>
          <pc:docMk/>
          <pc:sldMk cId="4108272411" sldId="333"/>
        </pc:sldMkLst>
        <pc:spChg chg="mod">
          <ac:chgData name="Josef Hallberg" userId="2394c6b5-89de-437d-ad9e-7cfa3a007786" providerId="ADAL" clId="{0BB07C58-E453-FD4E-B6BC-141F4765FF03}" dt="2019-09-10T11:48:51.171" v="92" actId="20577"/>
          <ac:spMkLst>
            <pc:docMk/>
            <pc:sldMk cId="4108272411" sldId="333"/>
            <ac:spMk id="3" creationId="{5143817D-2634-9547-BDEB-B2D1CC1F5970}"/>
          </ac:spMkLst>
        </pc:spChg>
      </pc:sldChg>
      <pc:sldChg chg="modSp add">
        <pc:chgData name="Josef Hallberg" userId="2394c6b5-89de-437d-ad9e-7cfa3a007786" providerId="ADAL" clId="{0BB07C58-E453-FD4E-B6BC-141F4765FF03}" dt="2019-09-10T11:46:39.523" v="87" actId="20577"/>
        <pc:sldMkLst>
          <pc:docMk/>
          <pc:sldMk cId="2092567076" sldId="334"/>
        </pc:sldMkLst>
        <pc:spChg chg="mod">
          <ac:chgData name="Josef Hallberg" userId="2394c6b5-89de-437d-ad9e-7cfa3a007786" providerId="ADAL" clId="{0BB07C58-E453-FD4E-B6BC-141F4765FF03}" dt="2019-09-10T11:46:39.523" v="87" actId="20577"/>
          <ac:spMkLst>
            <pc:docMk/>
            <pc:sldMk cId="2092567076" sldId="334"/>
            <ac:spMk id="2" creationId="{D27590C6-68A4-0E4A-8757-2158BA0370EF}"/>
          </ac:spMkLst>
        </pc:spChg>
      </pc:sldChg>
    </pc:docChg>
  </pc:docChgLst>
  <pc:docChgLst>
    <pc:chgData name="Josef Hallberg" userId="2394c6b5-89de-437d-ad9e-7cfa3a007786" providerId="ADAL" clId="{468A66BB-C305-7E43-8527-3C77AE4E80DE}"/>
    <pc:docChg chg="addSld delSld modSld modShowInfo">
      <pc:chgData name="Josef Hallberg" userId="2394c6b5-89de-437d-ad9e-7cfa3a007786" providerId="ADAL" clId="{468A66BB-C305-7E43-8527-3C77AE4E80DE}" dt="2020-09-04T11:39:40.123" v="30" actId="729"/>
      <pc:docMkLst>
        <pc:docMk/>
      </pc:docMkLst>
      <pc:sldChg chg="mod modShow">
        <pc:chgData name="Josef Hallberg" userId="2394c6b5-89de-437d-ad9e-7cfa3a007786" providerId="ADAL" clId="{468A66BB-C305-7E43-8527-3C77AE4E80DE}" dt="2020-09-04T11:39:40.123" v="30" actId="729"/>
        <pc:sldMkLst>
          <pc:docMk/>
          <pc:sldMk cId="0" sldId="308"/>
        </pc:sldMkLst>
      </pc:sldChg>
      <pc:sldChg chg="del">
        <pc:chgData name="Josef Hallberg" userId="2394c6b5-89de-437d-ad9e-7cfa3a007786" providerId="ADAL" clId="{468A66BB-C305-7E43-8527-3C77AE4E80DE}" dt="2020-09-04T10:46:27.601" v="0" actId="2696"/>
        <pc:sldMkLst>
          <pc:docMk/>
          <pc:sldMk cId="1599884650" sldId="328"/>
        </pc:sldMkLst>
      </pc:sldChg>
      <pc:sldChg chg="modSp add">
        <pc:chgData name="Josef Hallberg" userId="2394c6b5-89de-437d-ad9e-7cfa3a007786" providerId="ADAL" clId="{468A66BB-C305-7E43-8527-3C77AE4E80DE}" dt="2020-09-04T10:54:01.577" v="29" actId="20577"/>
        <pc:sldMkLst>
          <pc:docMk/>
          <pc:sldMk cId="3950565975" sldId="335"/>
        </pc:sldMkLst>
        <pc:spChg chg="mod">
          <ac:chgData name="Josef Hallberg" userId="2394c6b5-89de-437d-ad9e-7cfa3a007786" providerId="ADAL" clId="{468A66BB-C305-7E43-8527-3C77AE4E80DE}" dt="2020-09-04T10:54:01.577" v="29" actId="20577"/>
          <ac:spMkLst>
            <pc:docMk/>
            <pc:sldMk cId="3950565975" sldId="335"/>
            <ac:spMk id="2" creationId="{75B90063-4F0A-A540-8D2D-D916DC78351A}"/>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ea typeface="ＭＳ Ｐゴシック" charset="0"/>
                <a:cs typeface="ＭＳ Ｐゴシック" charset="0"/>
              </a:defRPr>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fld id="{9399E04F-679E-1641-8761-14FAA3640C13}" type="datetimeFigureOut">
              <a:rPr lang="en-US" altLang="x-none"/>
              <a:pPr/>
              <a:t>9/3/2021</a:t>
            </a:fld>
            <a:endParaRPr lang="en-US" altLang="x-none"/>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ea typeface="ＭＳ Ｐゴシック" charset="0"/>
                <a:cs typeface="ＭＳ Ｐゴシック" charset="0"/>
              </a:defRPr>
            </a:lvl1pPr>
          </a:lstStyle>
          <a:p>
            <a:pPr>
              <a:defRPr/>
            </a:pP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E8939D9C-FD98-CE4D-A011-BE181921B76E}" type="slidenum">
              <a:rPr lang="en-US" altLang="x-none"/>
              <a:pPr/>
              <a:t>‹#›</a:t>
            </a:fld>
            <a:endParaRPr lang="en-US" altLang="x-none"/>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55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ea typeface="+mn-ea"/>
                <a:cs typeface="+mn-cs"/>
              </a:defRPr>
            </a:lvl1pPr>
          </a:lstStyle>
          <a:p>
            <a:pPr>
              <a:defRPr/>
            </a:pPr>
            <a:endParaRPr lang="en-US"/>
          </a:p>
        </p:txBody>
      </p:sp>
      <p:sp>
        <p:nvSpPr>
          <p:cNvPr id="23555"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ea typeface="+mn-ea"/>
                <a:cs typeface="+mn-cs"/>
              </a:defRPr>
            </a:lvl1pPr>
          </a:lstStyle>
          <a:p>
            <a:pPr>
              <a:defRPr/>
            </a:pPr>
            <a:endParaRPr lang="en-US"/>
          </a:p>
        </p:txBody>
      </p:sp>
      <p:sp>
        <p:nvSpPr>
          <p:cNvPr id="16388"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3557"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3558"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ea typeface="+mn-ea"/>
                <a:cs typeface="+mn-cs"/>
              </a:defRPr>
            </a:lvl1pPr>
          </a:lstStyle>
          <a:p>
            <a:pPr>
              <a:defRPr/>
            </a:pPr>
            <a:endParaRPr lang="en-US"/>
          </a:p>
        </p:txBody>
      </p:sp>
      <p:sp>
        <p:nvSpPr>
          <p:cNvPr id="23559"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6E583767-EE8C-2645-98FB-510EC84A063C}" type="slidenum">
              <a:rPr lang="en-US" altLang="x-none"/>
              <a:pPr/>
              <a:t>‹#›</a:t>
            </a:fld>
            <a:endParaRPr lang="en-US" altLang="x-none"/>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ＭＳ Ｐゴシック" charset="0"/>
        <a:cs typeface="ＭＳ Ｐゴシック" charset="0"/>
      </a:defRPr>
    </a:lvl1pPr>
    <a:lvl2pPr marL="457200" algn="l" rtl="0" eaLnBrk="0" fontAlgn="base" hangingPunct="0">
      <a:spcBef>
        <a:spcPct val="30000"/>
      </a:spcBef>
      <a:spcAft>
        <a:spcPct val="0"/>
      </a:spcAft>
      <a:defRPr sz="1200" kern="1200">
        <a:solidFill>
          <a:schemeClr val="tx1"/>
        </a:solidFill>
        <a:latin typeface="Arial" charset="0"/>
        <a:ea typeface="ＭＳ Ｐゴシック" charset="0"/>
        <a:cs typeface="+mn-cs"/>
      </a:defRPr>
    </a:lvl2pPr>
    <a:lvl3pPr marL="914400" algn="l" rtl="0" eaLnBrk="0" fontAlgn="base" hangingPunct="0">
      <a:spcBef>
        <a:spcPct val="30000"/>
      </a:spcBef>
      <a:spcAft>
        <a:spcPct val="0"/>
      </a:spcAft>
      <a:defRPr sz="1200" kern="1200">
        <a:solidFill>
          <a:schemeClr val="tx1"/>
        </a:solidFill>
        <a:latin typeface="Arial" charset="0"/>
        <a:ea typeface="ＭＳ Ｐゴシック" charset="0"/>
        <a:cs typeface="+mn-cs"/>
      </a:defRPr>
    </a:lvl3pPr>
    <a:lvl4pPr marL="1371600" algn="l" rtl="0" eaLnBrk="0" fontAlgn="base" hangingPunct="0">
      <a:spcBef>
        <a:spcPct val="30000"/>
      </a:spcBef>
      <a:spcAft>
        <a:spcPct val="0"/>
      </a:spcAft>
      <a:defRPr sz="1200" kern="1200">
        <a:solidFill>
          <a:schemeClr val="tx1"/>
        </a:solidFill>
        <a:latin typeface="Arial" charset="0"/>
        <a:ea typeface="ＭＳ Ｐゴシック" charset="0"/>
        <a:cs typeface="+mn-cs"/>
      </a:defRPr>
    </a:lvl4pPr>
    <a:lvl5pPr marL="1828800" algn="l" rtl="0" eaLnBrk="0" fontAlgn="base" hangingPunct="0">
      <a:spcBef>
        <a:spcPct val="30000"/>
      </a:spcBef>
      <a:spcAft>
        <a:spcPct val="0"/>
      </a:spcAft>
      <a:defRPr sz="1200" kern="1200">
        <a:solidFill>
          <a:schemeClr val="tx1"/>
        </a:solidFill>
        <a:latin typeface="Arial" charset="0"/>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82" name="Rectangle 1"/>
          <p:cNvSpPr>
            <a:spLocks noGrp="1" noRot="1" noChangeAspect="1" noChangeArrowheads="1" noTextEdit="1"/>
          </p:cNvSpPr>
          <p:nvPr>
            <p:ph type="sldImg"/>
          </p:nvPr>
        </p:nvSpPr>
        <p:spPr>
          <a:ln/>
        </p:spPr>
      </p:sp>
      <p:sp>
        <p:nvSpPr>
          <p:cNvPr id="20483" name="Rectangle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none" anchor="ctr"/>
          <a:lstStyle/>
          <a:p>
            <a:endParaRPr lang="en-US" altLang="x-none">
              <a:latin typeface="Times New Roman" charset="0"/>
              <a:ea typeface="ＭＳ Ｐゴシック" charset="-128"/>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v-SE" dirty="0"/>
          </a:p>
        </p:txBody>
      </p:sp>
      <p:sp>
        <p:nvSpPr>
          <p:cNvPr id="4" name="Slide Number Placeholder 3"/>
          <p:cNvSpPr>
            <a:spLocks noGrp="1"/>
          </p:cNvSpPr>
          <p:nvPr>
            <p:ph type="sldNum" sz="quarter" idx="5"/>
          </p:nvPr>
        </p:nvSpPr>
        <p:spPr/>
        <p:txBody>
          <a:bodyPr/>
          <a:lstStyle/>
          <a:p>
            <a:fld id="{6E583767-EE8C-2645-98FB-510EC84A063C}" type="slidenum">
              <a:rPr lang="en-US" altLang="x-none" smtClean="0"/>
              <a:pPr/>
              <a:t>30</a:t>
            </a:fld>
            <a:endParaRPr lang="en-US" altLang="x-none"/>
          </a:p>
        </p:txBody>
      </p:sp>
    </p:spTree>
    <p:extLst>
      <p:ext uri="{BB962C8B-B14F-4D97-AF65-F5344CB8AC3E}">
        <p14:creationId xmlns:p14="http://schemas.microsoft.com/office/powerpoint/2010/main" val="25525834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2530" name="Rectangle 1"/>
          <p:cNvSpPr>
            <a:spLocks noGrp="1" noRot="1" noChangeAspect="1" noChangeArrowheads="1" noTextEdit="1"/>
          </p:cNvSpPr>
          <p:nvPr>
            <p:ph type="sldImg"/>
          </p:nvPr>
        </p:nvSpPr>
        <p:spPr>
          <a:ln/>
        </p:spPr>
      </p:sp>
      <p:sp>
        <p:nvSpPr>
          <p:cNvPr id="22531" name="Rectangle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none" anchor="ctr"/>
          <a:lstStyle/>
          <a:p>
            <a:endParaRPr lang="en-US" altLang="x-none">
              <a:latin typeface="Times New Roman" charset="0"/>
              <a:ea typeface="ＭＳ Ｐゴシック" charset="-128"/>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4578" name="Rectangle 1"/>
          <p:cNvSpPr>
            <a:spLocks noGrp="1" noRot="1" noChangeAspect="1" noChangeArrowheads="1" noTextEdit="1"/>
          </p:cNvSpPr>
          <p:nvPr>
            <p:ph type="sldImg"/>
          </p:nvPr>
        </p:nvSpPr>
        <p:spPr>
          <a:ln/>
        </p:spPr>
      </p:sp>
      <p:sp>
        <p:nvSpPr>
          <p:cNvPr id="24579" name="Rectangle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none" anchor="ctr"/>
          <a:lstStyle/>
          <a:p>
            <a:endParaRPr lang="en-US" altLang="x-none">
              <a:latin typeface="Times New Roman" charset="0"/>
              <a:ea typeface="ＭＳ Ｐゴシック" charset="-128"/>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6626" name="Rectangle 1"/>
          <p:cNvSpPr>
            <a:spLocks noGrp="1" noRot="1" noChangeAspect="1" noChangeArrowheads="1" noTextEdit="1"/>
          </p:cNvSpPr>
          <p:nvPr>
            <p:ph type="sldImg"/>
          </p:nvPr>
        </p:nvSpPr>
        <p:spPr>
          <a:ln/>
        </p:spPr>
      </p:sp>
      <p:sp>
        <p:nvSpPr>
          <p:cNvPr id="26627" name="Rectangle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none" anchor="ctr"/>
          <a:lstStyle/>
          <a:p>
            <a:endParaRPr lang="en-US" altLang="x-none">
              <a:latin typeface="Times New Roman" charset="0"/>
              <a:ea typeface="ＭＳ Ｐゴシック" charset="-128"/>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8674" name="Rectangle 1"/>
          <p:cNvSpPr>
            <a:spLocks noGrp="1" noRot="1" noChangeAspect="1" noChangeArrowheads="1" noTextEdit="1"/>
          </p:cNvSpPr>
          <p:nvPr>
            <p:ph type="sldImg"/>
          </p:nvPr>
        </p:nvSpPr>
        <p:spPr>
          <a:ln/>
        </p:spPr>
      </p:sp>
      <p:sp>
        <p:nvSpPr>
          <p:cNvPr id="28675" name="Rectangle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none" anchor="ctr"/>
          <a:lstStyle/>
          <a:p>
            <a:endParaRPr lang="en-US" altLang="x-none">
              <a:latin typeface="Times New Roman" charset="0"/>
              <a:ea typeface="ＭＳ Ｐゴシック" charset="-128"/>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0722" name="Rectangle 1"/>
          <p:cNvSpPr>
            <a:spLocks noGrp="1" noRot="1" noChangeAspect="1" noChangeArrowheads="1" noTextEdit="1"/>
          </p:cNvSpPr>
          <p:nvPr>
            <p:ph type="sldImg"/>
          </p:nvPr>
        </p:nvSpPr>
        <p:spPr>
          <a:ln/>
        </p:spPr>
      </p:sp>
      <p:sp>
        <p:nvSpPr>
          <p:cNvPr id="30723" name="Rectangle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none" anchor="ctr"/>
          <a:lstStyle/>
          <a:p>
            <a:endParaRPr lang="en-US" altLang="x-none">
              <a:latin typeface="Times New Roman" charset="0"/>
              <a:ea typeface="ＭＳ Ｐゴシック" charset="-128"/>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2770" name="Rectangle 1"/>
          <p:cNvSpPr>
            <a:spLocks noGrp="1" noRot="1" noChangeAspect="1" noChangeArrowheads="1" noTextEdit="1"/>
          </p:cNvSpPr>
          <p:nvPr>
            <p:ph type="sldImg"/>
          </p:nvPr>
        </p:nvSpPr>
        <p:spPr>
          <a:ln/>
        </p:spPr>
      </p:sp>
      <p:sp>
        <p:nvSpPr>
          <p:cNvPr id="32771" name="Rectangle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none" anchor="ctr"/>
          <a:lstStyle/>
          <a:p>
            <a:endParaRPr lang="en-US" altLang="x-none">
              <a:latin typeface="Times New Roman" charset="0"/>
              <a:ea typeface="ＭＳ Ｐゴシック" charset="-128"/>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4818" name="Rectangle 1"/>
          <p:cNvSpPr>
            <a:spLocks noGrp="1" noRot="1" noChangeAspect="1" noChangeArrowheads="1" noTextEdit="1"/>
          </p:cNvSpPr>
          <p:nvPr>
            <p:ph type="sldImg"/>
          </p:nvPr>
        </p:nvSpPr>
        <p:spPr>
          <a:ln/>
        </p:spPr>
      </p:sp>
      <p:sp>
        <p:nvSpPr>
          <p:cNvPr id="34819" name="Rectangle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none" anchor="ctr"/>
          <a:lstStyle/>
          <a:p>
            <a:endParaRPr lang="en-US" altLang="x-none">
              <a:latin typeface="Times New Roman" charset="0"/>
              <a:ea typeface="ＭＳ Ｐゴシック" charset="-128"/>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Slide Image Placeholder 1"/>
          <p:cNvSpPr>
            <a:spLocks noGrp="1" noRot="1" noChangeAspect="1"/>
          </p:cNvSpPr>
          <p:nvPr>
            <p:ph type="sldImg"/>
          </p:nvPr>
        </p:nvSpPr>
        <p:spPr>
          <a:ln/>
        </p:spPr>
      </p:sp>
      <p:sp>
        <p:nvSpPr>
          <p:cNvPr id="3891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r>
              <a:rPr lang="en-US" altLang="x-none">
                <a:ea typeface="ＭＳ Ｐゴシック" charset="-128"/>
              </a:rPr>
              <a:t>Functional requirements.  </a:t>
            </a:r>
            <a:r>
              <a:rPr lang="en-US" altLang="x-none" sz="2200">
                <a:ea typeface="ＭＳ Ｐゴシック" charset="-128"/>
              </a:rPr>
              <a:t>These requirements state what the system must do, how it must behave or react to run-time stimuli.  </a:t>
            </a:r>
            <a:endParaRPr lang="en-US" altLang="x-none" sz="2600">
              <a:ea typeface="ＭＳ Ｐゴシック" charset="-128"/>
            </a:endParaRPr>
          </a:p>
          <a:p>
            <a:pPr lvl="1"/>
            <a:r>
              <a:rPr lang="en-US" altLang="x-none">
                <a:ea typeface="ＭＳ Ｐゴシック" charset="-128"/>
              </a:rPr>
              <a:t>Quality attribute requirements.  </a:t>
            </a:r>
            <a:r>
              <a:rPr lang="en-US" altLang="x-none" sz="2200">
                <a:ea typeface="ＭＳ Ｐゴシック" charset="-128"/>
              </a:rPr>
              <a:t>These requirements annotate (qualify) functional requirements. Qualification might be how fast the function must be performed, how resilient it must be to erroneous input, how easy the function is to learn, etc. </a:t>
            </a:r>
            <a:endParaRPr lang="en-US" altLang="x-none" sz="2600">
              <a:ea typeface="ＭＳ Ｐゴシック" charset="-128"/>
            </a:endParaRPr>
          </a:p>
          <a:p>
            <a:pPr lvl="1"/>
            <a:r>
              <a:rPr lang="en-US" altLang="x-none">
                <a:ea typeface="ＭＳ Ｐゴシック" charset="-128"/>
              </a:rPr>
              <a:t>Constraints.  </a:t>
            </a:r>
            <a:r>
              <a:rPr lang="en-US" altLang="x-none" sz="2200">
                <a:ea typeface="ＭＳ Ｐゴシック" charset="-128"/>
              </a:rPr>
              <a:t>A constraint is a design decision with zero degrees of freedom.  That is, it</a:t>
            </a:r>
            <a:r>
              <a:rPr lang="en-US" altLang="en-US" sz="2200">
                <a:ea typeface="ＭＳ Ｐゴシック" charset="-128"/>
              </a:rPr>
              <a:t>’</a:t>
            </a:r>
            <a:r>
              <a:rPr lang="en-US" altLang="x-none" sz="2200">
                <a:ea typeface="ＭＳ Ｐゴシック" charset="-128"/>
              </a:rPr>
              <a:t>s a design decision that has already been made for you.  </a:t>
            </a:r>
            <a:endParaRPr lang="en-US" altLang="x-none">
              <a:ea typeface="ＭＳ Ｐゴシック" charset="-128"/>
            </a:endParaRPr>
          </a:p>
          <a:p>
            <a:endParaRPr lang="en-US" altLang="x-none">
              <a:ea typeface="ＭＳ Ｐゴシック" charset="-128"/>
            </a:endParaRPr>
          </a:p>
        </p:txBody>
      </p:sp>
      <p:sp>
        <p:nvSpPr>
          <p:cNvPr id="3891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4AE34680-A504-A64B-B049-F19F32ABE13E}" type="slidenum">
              <a:rPr lang="en-US" altLang="x-none" sz="1200"/>
              <a:pPr eaLnBrk="1" hangingPunct="1"/>
              <a:t>18</a:t>
            </a:fld>
            <a:endParaRPr lang="en-US" altLang="x-none" sz="1200"/>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Rubrikbild">
    <p:spTree>
      <p:nvGrpSpPr>
        <p:cNvPr id="1" name=""/>
        <p:cNvGrpSpPr/>
        <p:nvPr/>
      </p:nvGrpSpPr>
      <p:grpSpPr>
        <a:xfrm>
          <a:off x="0" y="0"/>
          <a:ext cx="0" cy="0"/>
          <a:chOff x="0" y="0"/>
          <a:chExt cx="0" cy="0"/>
        </a:xfrm>
      </p:grpSpPr>
      <p:pic>
        <p:nvPicPr>
          <p:cNvPr id="4"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b="72174"/>
          <a:stretch>
            <a:fillRect/>
          </a:stretch>
        </p:blipFill>
        <p:spPr bwMode="auto">
          <a:xfrm>
            <a:off x="0" y="0"/>
            <a:ext cx="9144000" cy="1989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5" descr="Text_universitet_e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188" y="549275"/>
            <a:ext cx="3633787" cy="14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descr="Claim_höger_e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17900" y="6289675"/>
            <a:ext cx="5626100" cy="56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63" name="Rectangle 3"/>
          <p:cNvSpPr>
            <a:spLocks noGrp="1" noChangeArrowheads="1"/>
          </p:cNvSpPr>
          <p:nvPr>
            <p:ph type="ctrTitle"/>
          </p:nvPr>
        </p:nvSpPr>
        <p:spPr>
          <a:xfrm>
            <a:off x="684213" y="2420938"/>
            <a:ext cx="7772400" cy="1871662"/>
          </a:xfrm>
        </p:spPr>
        <p:txBody>
          <a:bodyPr/>
          <a:lstStyle>
            <a:lvl1pPr>
              <a:defRPr/>
            </a:lvl1pPr>
          </a:lstStyle>
          <a:p>
            <a:r>
              <a:rPr lang="sv-SE"/>
              <a:t>Klicka här för att ändra format</a:t>
            </a:r>
            <a:endParaRPr lang="en-US"/>
          </a:p>
        </p:txBody>
      </p:sp>
      <p:sp>
        <p:nvSpPr>
          <p:cNvPr id="40964" name="Rectangle 4"/>
          <p:cNvSpPr>
            <a:spLocks noGrp="1" noChangeArrowheads="1"/>
          </p:cNvSpPr>
          <p:nvPr>
            <p:ph type="subTitle" idx="1"/>
          </p:nvPr>
        </p:nvSpPr>
        <p:spPr>
          <a:xfrm>
            <a:off x="1371600" y="4724400"/>
            <a:ext cx="6400800" cy="914400"/>
          </a:xfrm>
        </p:spPr>
        <p:txBody>
          <a:bodyPr/>
          <a:lstStyle>
            <a:lvl1pPr marL="0" indent="0" algn="ctr">
              <a:buFont typeface="Arial" charset="0"/>
              <a:buNone/>
              <a:defRPr>
                <a:effectLst>
                  <a:outerShdw blurRad="38100" dist="38100" dir="2700000" algn="tl">
                    <a:srgbClr val="C0C0C0"/>
                  </a:outerShdw>
                </a:effectLst>
              </a:defRPr>
            </a:lvl1pPr>
          </a:lstStyle>
          <a:p>
            <a:r>
              <a:rPr lang="sv-SE"/>
              <a:t>Klicka här för att ändra format på underrubrik i bakgrunden</a:t>
            </a:r>
            <a:endParaRPr lang="en-US"/>
          </a:p>
        </p:txBody>
      </p:sp>
    </p:spTree>
    <p:extLst>
      <p:ext uri="{BB962C8B-B14F-4D97-AF65-F5344CB8AC3E}">
        <p14:creationId xmlns:p14="http://schemas.microsoft.com/office/powerpoint/2010/main" val="17389384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Rubrik och lodrät text">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sv-SE"/>
              <a:t>Klicka här för att ändra format</a:t>
            </a:r>
          </a:p>
        </p:txBody>
      </p:sp>
      <p:sp>
        <p:nvSpPr>
          <p:cNvPr id="3" name="Platshållare för lodrät text 2"/>
          <p:cNvSpPr>
            <a:spLocks noGrp="1"/>
          </p:cNvSpPr>
          <p:nvPr>
            <p:ph type="body" orient="vert" idx="1"/>
          </p:nvPr>
        </p:nvSpPr>
        <p:spPr/>
        <p:txBody>
          <a:bodyPr vert="eaVert"/>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4" name="Rectangle 26"/>
          <p:cNvSpPr>
            <a:spLocks noGrp="1" noChangeArrowheads="1"/>
          </p:cNvSpPr>
          <p:nvPr>
            <p:ph type="sldNum" sz="quarter" idx="10"/>
          </p:nvPr>
        </p:nvSpPr>
        <p:spPr>
          <a:ln/>
        </p:spPr>
        <p:txBody>
          <a:bodyPr/>
          <a:lstStyle>
            <a:lvl1pPr>
              <a:defRPr/>
            </a:lvl1pPr>
          </a:lstStyle>
          <a:p>
            <a:fld id="{4BB12D43-4346-B248-99C8-888B002395C9}" type="slidenum">
              <a:rPr lang="en-US" altLang="x-none"/>
              <a:pPr/>
              <a:t>‹#›</a:t>
            </a:fld>
            <a:endParaRPr lang="en-US" altLang="x-none"/>
          </a:p>
        </p:txBody>
      </p:sp>
    </p:spTree>
    <p:extLst>
      <p:ext uri="{BB962C8B-B14F-4D97-AF65-F5344CB8AC3E}">
        <p14:creationId xmlns:p14="http://schemas.microsoft.com/office/powerpoint/2010/main" val="10648126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Lodrät rubrik och text">
    <p:spTree>
      <p:nvGrpSpPr>
        <p:cNvPr id="1" name=""/>
        <p:cNvGrpSpPr/>
        <p:nvPr/>
      </p:nvGrpSpPr>
      <p:grpSpPr>
        <a:xfrm>
          <a:off x="0" y="0"/>
          <a:ext cx="0" cy="0"/>
          <a:chOff x="0" y="0"/>
          <a:chExt cx="0" cy="0"/>
        </a:xfrm>
      </p:grpSpPr>
      <p:sp>
        <p:nvSpPr>
          <p:cNvPr id="2" name="Lodrät rubrik 1"/>
          <p:cNvSpPr>
            <a:spLocks noGrp="1"/>
          </p:cNvSpPr>
          <p:nvPr>
            <p:ph type="title" orient="vert"/>
          </p:nvPr>
        </p:nvSpPr>
        <p:spPr>
          <a:xfrm>
            <a:off x="6597650" y="981075"/>
            <a:ext cx="2006600" cy="4962525"/>
          </a:xfrm>
        </p:spPr>
        <p:txBody>
          <a:bodyPr vert="eaVert"/>
          <a:lstStyle/>
          <a:p>
            <a:r>
              <a:rPr lang="sv-SE"/>
              <a:t>Klicka här för att ändra format</a:t>
            </a:r>
          </a:p>
        </p:txBody>
      </p:sp>
      <p:sp>
        <p:nvSpPr>
          <p:cNvPr id="3" name="Platshållare för lodrät text 2"/>
          <p:cNvSpPr>
            <a:spLocks noGrp="1"/>
          </p:cNvSpPr>
          <p:nvPr>
            <p:ph type="body" orient="vert" idx="1"/>
          </p:nvPr>
        </p:nvSpPr>
        <p:spPr>
          <a:xfrm>
            <a:off x="574675" y="981075"/>
            <a:ext cx="5870575" cy="4962525"/>
          </a:xfrm>
        </p:spPr>
        <p:txBody>
          <a:bodyPr vert="eaVert"/>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4" name="Rectangle 26"/>
          <p:cNvSpPr>
            <a:spLocks noGrp="1" noChangeArrowheads="1"/>
          </p:cNvSpPr>
          <p:nvPr>
            <p:ph type="sldNum" sz="quarter" idx="10"/>
          </p:nvPr>
        </p:nvSpPr>
        <p:spPr>
          <a:ln/>
        </p:spPr>
        <p:txBody>
          <a:bodyPr/>
          <a:lstStyle>
            <a:lvl1pPr>
              <a:defRPr/>
            </a:lvl1pPr>
          </a:lstStyle>
          <a:p>
            <a:fld id="{2AEF6629-AB1F-4B4F-8EC0-256E97E298D4}" type="slidenum">
              <a:rPr lang="en-US" altLang="x-none"/>
              <a:pPr/>
              <a:t>‹#›</a:t>
            </a:fld>
            <a:endParaRPr lang="en-US" altLang="x-none"/>
          </a:p>
        </p:txBody>
      </p:sp>
    </p:spTree>
    <p:extLst>
      <p:ext uri="{BB962C8B-B14F-4D97-AF65-F5344CB8AC3E}">
        <p14:creationId xmlns:p14="http://schemas.microsoft.com/office/powerpoint/2010/main" val="132481002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Rubrik, text och innehåll">
    <p:spTree>
      <p:nvGrpSpPr>
        <p:cNvPr id="1" name=""/>
        <p:cNvGrpSpPr/>
        <p:nvPr/>
      </p:nvGrpSpPr>
      <p:grpSpPr>
        <a:xfrm>
          <a:off x="0" y="0"/>
          <a:ext cx="0" cy="0"/>
          <a:chOff x="0" y="0"/>
          <a:chExt cx="0" cy="0"/>
        </a:xfrm>
      </p:grpSpPr>
      <p:sp>
        <p:nvSpPr>
          <p:cNvPr id="2" name="Rubrik 1"/>
          <p:cNvSpPr>
            <a:spLocks noGrp="1"/>
          </p:cNvSpPr>
          <p:nvPr>
            <p:ph type="title"/>
          </p:nvPr>
        </p:nvSpPr>
        <p:spPr>
          <a:xfrm>
            <a:off x="684213" y="981075"/>
            <a:ext cx="7920037" cy="1025525"/>
          </a:xfrm>
        </p:spPr>
        <p:txBody>
          <a:bodyPr/>
          <a:lstStyle/>
          <a:p>
            <a:r>
              <a:rPr lang="sv-SE"/>
              <a:t>Klicka här för att ändra format</a:t>
            </a:r>
          </a:p>
        </p:txBody>
      </p:sp>
      <p:sp>
        <p:nvSpPr>
          <p:cNvPr id="3" name="Platshållare för text 2"/>
          <p:cNvSpPr>
            <a:spLocks noGrp="1"/>
          </p:cNvSpPr>
          <p:nvPr>
            <p:ph type="body" sz="half" idx="1"/>
          </p:nvPr>
        </p:nvSpPr>
        <p:spPr>
          <a:xfrm>
            <a:off x="574675" y="2133600"/>
            <a:ext cx="3938588" cy="3810000"/>
          </a:xfrm>
        </p:spPr>
        <p:txBody>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4" name="Platshållare för innehåll 3"/>
          <p:cNvSpPr>
            <a:spLocks noGrp="1"/>
          </p:cNvSpPr>
          <p:nvPr>
            <p:ph sz="half" idx="2"/>
          </p:nvPr>
        </p:nvSpPr>
        <p:spPr>
          <a:xfrm>
            <a:off x="4665663" y="2133600"/>
            <a:ext cx="3938587" cy="3810000"/>
          </a:xfrm>
        </p:spPr>
        <p:txBody>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5" name="Rectangle 26"/>
          <p:cNvSpPr>
            <a:spLocks noGrp="1" noChangeArrowheads="1"/>
          </p:cNvSpPr>
          <p:nvPr>
            <p:ph type="sldNum" sz="quarter" idx="10"/>
          </p:nvPr>
        </p:nvSpPr>
        <p:spPr>
          <a:ln/>
        </p:spPr>
        <p:txBody>
          <a:bodyPr/>
          <a:lstStyle>
            <a:lvl1pPr>
              <a:defRPr/>
            </a:lvl1pPr>
          </a:lstStyle>
          <a:p>
            <a:fld id="{51485BB4-6012-7246-B0FD-5798241E2281}" type="slidenum">
              <a:rPr lang="en-US" altLang="x-none"/>
              <a:pPr/>
              <a:t>‹#›</a:t>
            </a:fld>
            <a:endParaRPr lang="en-US" altLang="x-none"/>
          </a:p>
        </p:txBody>
      </p:sp>
    </p:spTree>
    <p:extLst>
      <p:ext uri="{BB962C8B-B14F-4D97-AF65-F5344CB8AC3E}">
        <p14:creationId xmlns:p14="http://schemas.microsoft.com/office/powerpoint/2010/main" val="97170530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TwoObj" preserve="1">
  <p:cSld name="Rubrik, text och två innehållsdelar">
    <p:spTree>
      <p:nvGrpSpPr>
        <p:cNvPr id="1" name=""/>
        <p:cNvGrpSpPr/>
        <p:nvPr/>
      </p:nvGrpSpPr>
      <p:grpSpPr>
        <a:xfrm>
          <a:off x="0" y="0"/>
          <a:ext cx="0" cy="0"/>
          <a:chOff x="0" y="0"/>
          <a:chExt cx="0" cy="0"/>
        </a:xfrm>
      </p:grpSpPr>
      <p:sp>
        <p:nvSpPr>
          <p:cNvPr id="2" name="Rubrik 1"/>
          <p:cNvSpPr>
            <a:spLocks noGrp="1"/>
          </p:cNvSpPr>
          <p:nvPr>
            <p:ph type="title"/>
          </p:nvPr>
        </p:nvSpPr>
        <p:spPr>
          <a:xfrm>
            <a:off x="684213" y="981075"/>
            <a:ext cx="7920037" cy="1025525"/>
          </a:xfrm>
        </p:spPr>
        <p:txBody>
          <a:bodyPr/>
          <a:lstStyle/>
          <a:p>
            <a:r>
              <a:rPr lang="sv-SE"/>
              <a:t>Klicka här för att ändra format</a:t>
            </a:r>
          </a:p>
        </p:txBody>
      </p:sp>
      <p:sp>
        <p:nvSpPr>
          <p:cNvPr id="3" name="Platshållare för text 2"/>
          <p:cNvSpPr>
            <a:spLocks noGrp="1"/>
          </p:cNvSpPr>
          <p:nvPr>
            <p:ph type="body" sz="half" idx="1"/>
          </p:nvPr>
        </p:nvSpPr>
        <p:spPr>
          <a:xfrm>
            <a:off x="574675" y="2133600"/>
            <a:ext cx="3938588" cy="3810000"/>
          </a:xfrm>
        </p:spPr>
        <p:txBody>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4" name="Platshållare för innehåll 3"/>
          <p:cNvSpPr>
            <a:spLocks noGrp="1"/>
          </p:cNvSpPr>
          <p:nvPr>
            <p:ph sz="quarter" idx="2"/>
          </p:nvPr>
        </p:nvSpPr>
        <p:spPr>
          <a:xfrm>
            <a:off x="4665663" y="2133600"/>
            <a:ext cx="3938587" cy="1828800"/>
          </a:xfrm>
        </p:spPr>
        <p:txBody>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5" name="Platshållare för innehåll 4"/>
          <p:cNvSpPr>
            <a:spLocks noGrp="1"/>
          </p:cNvSpPr>
          <p:nvPr>
            <p:ph sz="quarter" idx="3"/>
          </p:nvPr>
        </p:nvSpPr>
        <p:spPr>
          <a:xfrm>
            <a:off x="4665663" y="4114800"/>
            <a:ext cx="3938587" cy="1828800"/>
          </a:xfrm>
        </p:spPr>
        <p:txBody>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6" name="Rectangle 26"/>
          <p:cNvSpPr>
            <a:spLocks noGrp="1" noChangeArrowheads="1"/>
          </p:cNvSpPr>
          <p:nvPr>
            <p:ph type="sldNum" sz="quarter" idx="10"/>
          </p:nvPr>
        </p:nvSpPr>
        <p:spPr>
          <a:ln/>
        </p:spPr>
        <p:txBody>
          <a:bodyPr/>
          <a:lstStyle>
            <a:lvl1pPr>
              <a:defRPr/>
            </a:lvl1pPr>
          </a:lstStyle>
          <a:p>
            <a:fld id="{77040074-9CC1-FD40-ABAE-4E8E79BF87E0}" type="slidenum">
              <a:rPr lang="en-US" altLang="x-none"/>
              <a:pPr/>
              <a:t>‹#›</a:t>
            </a:fld>
            <a:endParaRPr lang="en-US" altLang="x-none"/>
          </a:p>
        </p:txBody>
      </p:sp>
    </p:spTree>
    <p:extLst>
      <p:ext uri="{BB962C8B-B14F-4D97-AF65-F5344CB8AC3E}">
        <p14:creationId xmlns:p14="http://schemas.microsoft.com/office/powerpoint/2010/main" val="19854429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Rubrik och innehåll">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sv-SE"/>
              <a:t>Klicka här för att ändra format</a:t>
            </a:r>
          </a:p>
        </p:txBody>
      </p:sp>
      <p:sp>
        <p:nvSpPr>
          <p:cNvPr id="3" name="Platshållare för innehåll 2"/>
          <p:cNvSpPr>
            <a:spLocks noGrp="1"/>
          </p:cNvSpPr>
          <p:nvPr>
            <p:ph idx="1"/>
          </p:nvPr>
        </p:nvSpPr>
        <p:spPr/>
        <p:txBody>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4" name="Rectangle 26"/>
          <p:cNvSpPr>
            <a:spLocks noGrp="1" noChangeArrowheads="1"/>
          </p:cNvSpPr>
          <p:nvPr>
            <p:ph type="sldNum" sz="quarter" idx="10"/>
          </p:nvPr>
        </p:nvSpPr>
        <p:spPr>
          <a:ln/>
        </p:spPr>
        <p:txBody>
          <a:bodyPr/>
          <a:lstStyle>
            <a:lvl1pPr>
              <a:defRPr/>
            </a:lvl1pPr>
          </a:lstStyle>
          <a:p>
            <a:fld id="{F709271A-DC25-624B-929E-1AC15442A3A2}" type="slidenum">
              <a:rPr lang="en-US" altLang="x-none"/>
              <a:pPr/>
              <a:t>‹#›</a:t>
            </a:fld>
            <a:endParaRPr lang="en-US" altLang="x-none"/>
          </a:p>
        </p:txBody>
      </p:sp>
    </p:spTree>
    <p:extLst>
      <p:ext uri="{BB962C8B-B14F-4D97-AF65-F5344CB8AC3E}">
        <p14:creationId xmlns:p14="http://schemas.microsoft.com/office/powerpoint/2010/main" val="1767780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vsnittsrubrik">
    <p:spTree>
      <p:nvGrpSpPr>
        <p:cNvPr id="1" name=""/>
        <p:cNvGrpSpPr/>
        <p:nvPr/>
      </p:nvGrpSpPr>
      <p:grpSpPr>
        <a:xfrm>
          <a:off x="0" y="0"/>
          <a:ext cx="0" cy="0"/>
          <a:chOff x="0" y="0"/>
          <a:chExt cx="0" cy="0"/>
        </a:xfrm>
      </p:grpSpPr>
      <p:sp>
        <p:nvSpPr>
          <p:cNvPr id="2" name="Rubrik 1"/>
          <p:cNvSpPr>
            <a:spLocks noGrp="1"/>
          </p:cNvSpPr>
          <p:nvPr>
            <p:ph type="title"/>
          </p:nvPr>
        </p:nvSpPr>
        <p:spPr>
          <a:xfrm>
            <a:off x="722313" y="4406900"/>
            <a:ext cx="7772400" cy="1362075"/>
          </a:xfrm>
        </p:spPr>
        <p:txBody>
          <a:bodyPr anchor="t"/>
          <a:lstStyle>
            <a:lvl1pPr algn="l">
              <a:defRPr sz="4000" b="1" cap="all"/>
            </a:lvl1pPr>
          </a:lstStyle>
          <a:p>
            <a:r>
              <a:rPr lang="sv-SE"/>
              <a:t>Klicka här för att ändra format</a:t>
            </a:r>
          </a:p>
        </p:txBody>
      </p:sp>
      <p:sp>
        <p:nvSpPr>
          <p:cNvPr id="3" name="Platshållare för text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sv-SE"/>
              <a:t>Klicka här för att ändra format på bakgrundstexten</a:t>
            </a:r>
          </a:p>
        </p:txBody>
      </p:sp>
      <p:sp>
        <p:nvSpPr>
          <p:cNvPr id="4" name="Rectangle 26"/>
          <p:cNvSpPr>
            <a:spLocks noGrp="1" noChangeArrowheads="1"/>
          </p:cNvSpPr>
          <p:nvPr>
            <p:ph type="sldNum" sz="quarter" idx="10"/>
          </p:nvPr>
        </p:nvSpPr>
        <p:spPr>
          <a:ln/>
        </p:spPr>
        <p:txBody>
          <a:bodyPr/>
          <a:lstStyle>
            <a:lvl1pPr>
              <a:defRPr/>
            </a:lvl1pPr>
          </a:lstStyle>
          <a:p>
            <a:fld id="{7044724A-B5B8-0B4D-B71B-838D3460CC3F}" type="slidenum">
              <a:rPr lang="en-US" altLang="x-none"/>
              <a:pPr/>
              <a:t>‹#›</a:t>
            </a:fld>
            <a:endParaRPr lang="en-US" altLang="x-none"/>
          </a:p>
        </p:txBody>
      </p:sp>
    </p:spTree>
    <p:extLst>
      <p:ext uri="{BB962C8B-B14F-4D97-AF65-F5344CB8AC3E}">
        <p14:creationId xmlns:p14="http://schemas.microsoft.com/office/powerpoint/2010/main" val="11382983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vå innehållsdelar">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sv-SE"/>
              <a:t>Klicka här för att ändra format</a:t>
            </a:r>
          </a:p>
        </p:txBody>
      </p:sp>
      <p:sp>
        <p:nvSpPr>
          <p:cNvPr id="3" name="Platshållare för innehåll 2"/>
          <p:cNvSpPr>
            <a:spLocks noGrp="1"/>
          </p:cNvSpPr>
          <p:nvPr>
            <p:ph sz="half" idx="1"/>
          </p:nvPr>
        </p:nvSpPr>
        <p:spPr>
          <a:xfrm>
            <a:off x="574675" y="2133600"/>
            <a:ext cx="3938588" cy="3810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4" name="Platshållare för innehåll 3"/>
          <p:cNvSpPr>
            <a:spLocks noGrp="1"/>
          </p:cNvSpPr>
          <p:nvPr>
            <p:ph sz="half" idx="2"/>
          </p:nvPr>
        </p:nvSpPr>
        <p:spPr>
          <a:xfrm>
            <a:off x="4665663" y="2133600"/>
            <a:ext cx="3938587" cy="3810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5" name="Rectangle 26"/>
          <p:cNvSpPr>
            <a:spLocks noGrp="1" noChangeArrowheads="1"/>
          </p:cNvSpPr>
          <p:nvPr>
            <p:ph type="sldNum" sz="quarter" idx="10"/>
          </p:nvPr>
        </p:nvSpPr>
        <p:spPr>
          <a:ln/>
        </p:spPr>
        <p:txBody>
          <a:bodyPr/>
          <a:lstStyle>
            <a:lvl1pPr>
              <a:defRPr/>
            </a:lvl1pPr>
          </a:lstStyle>
          <a:p>
            <a:fld id="{841AB426-876F-E644-AB08-E864AE639E68}" type="slidenum">
              <a:rPr lang="en-US" altLang="x-none"/>
              <a:pPr/>
              <a:t>‹#›</a:t>
            </a:fld>
            <a:endParaRPr lang="en-US" altLang="x-none"/>
          </a:p>
        </p:txBody>
      </p:sp>
    </p:spTree>
    <p:extLst>
      <p:ext uri="{BB962C8B-B14F-4D97-AF65-F5344CB8AC3E}">
        <p14:creationId xmlns:p14="http://schemas.microsoft.com/office/powerpoint/2010/main" val="15958560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Jämförelse">
    <p:spTree>
      <p:nvGrpSpPr>
        <p:cNvPr id="1" name=""/>
        <p:cNvGrpSpPr/>
        <p:nvPr/>
      </p:nvGrpSpPr>
      <p:grpSpPr>
        <a:xfrm>
          <a:off x="0" y="0"/>
          <a:ext cx="0" cy="0"/>
          <a:chOff x="0" y="0"/>
          <a:chExt cx="0" cy="0"/>
        </a:xfrm>
      </p:grpSpPr>
      <p:sp>
        <p:nvSpPr>
          <p:cNvPr id="2" name="Rubrik 1"/>
          <p:cNvSpPr>
            <a:spLocks noGrp="1"/>
          </p:cNvSpPr>
          <p:nvPr>
            <p:ph type="title"/>
          </p:nvPr>
        </p:nvSpPr>
        <p:spPr>
          <a:xfrm>
            <a:off x="457200" y="274638"/>
            <a:ext cx="8229600" cy="1143000"/>
          </a:xfrm>
        </p:spPr>
        <p:txBody>
          <a:bodyPr/>
          <a:lstStyle>
            <a:lvl1pPr>
              <a:defRPr/>
            </a:lvl1pPr>
          </a:lstStyle>
          <a:p>
            <a:r>
              <a:rPr lang="sv-SE"/>
              <a:t>Klicka här för att ändra format</a:t>
            </a:r>
          </a:p>
        </p:txBody>
      </p:sp>
      <p:sp>
        <p:nvSpPr>
          <p:cNvPr id="3" name="Platshållare för text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sv-SE"/>
              <a:t>Klicka här för att ändra format på bakgrundstexten</a:t>
            </a:r>
          </a:p>
        </p:txBody>
      </p:sp>
      <p:sp>
        <p:nvSpPr>
          <p:cNvPr id="4" name="Platshållare för innehåll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5" name="Platshållare för text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sv-SE"/>
              <a:t>Klicka här för att ändra format på bakgrundstexten</a:t>
            </a:r>
          </a:p>
        </p:txBody>
      </p:sp>
      <p:sp>
        <p:nvSpPr>
          <p:cNvPr id="6" name="Platshållare för innehåll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7" name="Rectangle 26"/>
          <p:cNvSpPr>
            <a:spLocks noGrp="1" noChangeArrowheads="1"/>
          </p:cNvSpPr>
          <p:nvPr>
            <p:ph type="sldNum" sz="quarter" idx="10"/>
          </p:nvPr>
        </p:nvSpPr>
        <p:spPr>
          <a:ln/>
        </p:spPr>
        <p:txBody>
          <a:bodyPr/>
          <a:lstStyle>
            <a:lvl1pPr>
              <a:defRPr/>
            </a:lvl1pPr>
          </a:lstStyle>
          <a:p>
            <a:fld id="{0C185871-BCD8-264D-A86D-3683AECE38A3}" type="slidenum">
              <a:rPr lang="en-US" altLang="x-none"/>
              <a:pPr/>
              <a:t>‹#›</a:t>
            </a:fld>
            <a:endParaRPr lang="en-US" altLang="x-none"/>
          </a:p>
        </p:txBody>
      </p:sp>
    </p:spTree>
    <p:extLst>
      <p:ext uri="{BB962C8B-B14F-4D97-AF65-F5344CB8AC3E}">
        <p14:creationId xmlns:p14="http://schemas.microsoft.com/office/powerpoint/2010/main" val="16301548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Endast rubrik">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sv-SE"/>
              <a:t>Klicka här för att ändra format</a:t>
            </a:r>
          </a:p>
        </p:txBody>
      </p:sp>
      <p:sp>
        <p:nvSpPr>
          <p:cNvPr id="3" name="Rectangle 26"/>
          <p:cNvSpPr>
            <a:spLocks noGrp="1" noChangeArrowheads="1"/>
          </p:cNvSpPr>
          <p:nvPr>
            <p:ph type="sldNum" sz="quarter" idx="10"/>
          </p:nvPr>
        </p:nvSpPr>
        <p:spPr>
          <a:ln/>
        </p:spPr>
        <p:txBody>
          <a:bodyPr/>
          <a:lstStyle>
            <a:lvl1pPr>
              <a:defRPr/>
            </a:lvl1pPr>
          </a:lstStyle>
          <a:p>
            <a:fld id="{C7FC5833-0B1E-D946-A568-ED0A92391AAA}" type="slidenum">
              <a:rPr lang="en-US" altLang="x-none"/>
              <a:pPr/>
              <a:t>‹#›</a:t>
            </a:fld>
            <a:endParaRPr lang="en-US" altLang="x-none"/>
          </a:p>
        </p:txBody>
      </p:sp>
    </p:spTree>
    <p:extLst>
      <p:ext uri="{BB962C8B-B14F-4D97-AF65-F5344CB8AC3E}">
        <p14:creationId xmlns:p14="http://schemas.microsoft.com/office/powerpoint/2010/main" val="4169686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Tom">
    <p:spTree>
      <p:nvGrpSpPr>
        <p:cNvPr id="1" name=""/>
        <p:cNvGrpSpPr/>
        <p:nvPr/>
      </p:nvGrpSpPr>
      <p:grpSpPr>
        <a:xfrm>
          <a:off x="0" y="0"/>
          <a:ext cx="0" cy="0"/>
          <a:chOff x="0" y="0"/>
          <a:chExt cx="0" cy="0"/>
        </a:xfrm>
      </p:grpSpPr>
      <p:sp>
        <p:nvSpPr>
          <p:cNvPr id="2" name="Rectangle 26"/>
          <p:cNvSpPr>
            <a:spLocks noGrp="1" noChangeArrowheads="1"/>
          </p:cNvSpPr>
          <p:nvPr>
            <p:ph type="sldNum" sz="quarter" idx="10"/>
          </p:nvPr>
        </p:nvSpPr>
        <p:spPr>
          <a:ln/>
        </p:spPr>
        <p:txBody>
          <a:bodyPr/>
          <a:lstStyle>
            <a:lvl1pPr>
              <a:defRPr/>
            </a:lvl1pPr>
          </a:lstStyle>
          <a:p>
            <a:fld id="{BCD77A97-7787-3C4C-9706-0B7DA7B4EAA2}" type="slidenum">
              <a:rPr lang="en-US" altLang="x-none"/>
              <a:pPr/>
              <a:t>‹#›</a:t>
            </a:fld>
            <a:endParaRPr lang="en-US" altLang="x-none"/>
          </a:p>
        </p:txBody>
      </p:sp>
    </p:spTree>
    <p:extLst>
      <p:ext uri="{BB962C8B-B14F-4D97-AF65-F5344CB8AC3E}">
        <p14:creationId xmlns:p14="http://schemas.microsoft.com/office/powerpoint/2010/main" val="7528931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nehåll med bildtext">
    <p:spTree>
      <p:nvGrpSpPr>
        <p:cNvPr id="1" name=""/>
        <p:cNvGrpSpPr/>
        <p:nvPr/>
      </p:nvGrpSpPr>
      <p:grpSpPr>
        <a:xfrm>
          <a:off x="0" y="0"/>
          <a:ext cx="0" cy="0"/>
          <a:chOff x="0" y="0"/>
          <a:chExt cx="0" cy="0"/>
        </a:xfrm>
      </p:grpSpPr>
      <p:sp>
        <p:nvSpPr>
          <p:cNvPr id="2" name="Rubrik 1"/>
          <p:cNvSpPr>
            <a:spLocks noGrp="1"/>
          </p:cNvSpPr>
          <p:nvPr>
            <p:ph type="title"/>
          </p:nvPr>
        </p:nvSpPr>
        <p:spPr>
          <a:xfrm>
            <a:off x="457200" y="273050"/>
            <a:ext cx="3008313" cy="1162050"/>
          </a:xfrm>
        </p:spPr>
        <p:txBody>
          <a:bodyPr anchor="b"/>
          <a:lstStyle>
            <a:lvl1pPr algn="l">
              <a:defRPr sz="2000" b="1"/>
            </a:lvl1pPr>
          </a:lstStyle>
          <a:p>
            <a:r>
              <a:rPr lang="sv-SE"/>
              <a:t>Klicka här för att ändra format</a:t>
            </a:r>
          </a:p>
        </p:txBody>
      </p:sp>
      <p:sp>
        <p:nvSpPr>
          <p:cNvPr id="3" name="Platshållare för innehåll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4" name="Platshållare för text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sv-SE"/>
              <a:t>Klicka här för att ändra format på bakgrundstexten</a:t>
            </a:r>
          </a:p>
        </p:txBody>
      </p:sp>
      <p:sp>
        <p:nvSpPr>
          <p:cNvPr id="5" name="Rectangle 26"/>
          <p:cNvSpPr>
            <a:spLocks noGrp="1" noChangeArrowheads="1"/>
          </p:cNvSpPr>
          <p:nvPr>
            <p:ph type="sldNum" sz="quarter" idx="10"/>
          </p:nvPr>
        </p:nvSpPr>
        <p:spPr>
          <a:ln/>
        </p:spPr>
        <p:txBody>
          <a:bodyPr/>
          <a:lstStyle>
            <a:lvl1pPr>
              <a:defRPr/>
            </a:lvl1pPr>
          </a:lstStyle>
          <a:p>
            <a:fld id="{07BCC37F-4137-8C43-97E3-0D40E0B9696A}" type="slidenum">
              <a:rPr lang="en-US" altLang="x-none"/>
              <a:pPr/>
              <a:t>‹#›</a:t>
            </a:fld>
            <a:endParaRPr lang="en-US" altLang="x-none"/>
          </a:p>
        </p:txBody>
      </p:sp>
    </p:spTree>
    <p:extLst>
      <p:ext uri="{BB962C8B-B14F-4D97-AF65-F5344CB8AC3E}">
        <p14:creationId xmlns:p14="http://schemas.microsoft.com/office/powerpoint/2010/main" val="9017088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ed bildtext">
    <p:spTree>
      <p:nvGrpSpPr>
        <p:cNvPr id="1" name=""/>
        <p:cNvGrpSpPr/>
        <p:nvPr/>
      </p:nvGrpSpPr>
      <p:grpSpPr>
        <a:xfrm>
          <a:off x="0" y="0"/>
          <a:ext cx="0" cy="0"/>
          <a:chOff x="0" y="0"/>
          <a:chExt cx="0" cy="0"/>
        </a:xfrm>
      </p:grpSpPr>
      <p:sp>
        <p:nvSpPr>
          <p:cNvPr id="2" name="Rubrik 1"/>
          <p:cNvSpPr>
            <a:spLocks noGrp="1"/>
          </p:cNvSpPr>
          <p:nvPr>
            <p:ph type="title"/>
          </p:nvPr>
        </p:nvSpPr>
        <p:spPr>
          <a:xfrm>
            <a:off x="1792288" y="4800600"/>
            <a:ext cx="5486400" cy="566738"/>
          </a:xfrm>
        </p:spPr>
        <p:txBody>
          <a:bodyPr anchor="b"/>
          <a:lstStyle>
            <a:lvl1pPr algn="l">
              <a:defRPr sz="2000" b="1"/>
            </a:lvl1pPr>
          </a:lstStyle>
          <a:p>
            <a:r>
              <a:rPr lang="sv-SE"/>
              <a:t>Klicka här för att ändra format</a:t>
            </a:r>
          </a:p>
        </p:txBody>
      </p:sp>
      <p:sp>
        <p:nvSpPr>
          <p:cNvPr id="3" name="Platshållare för bild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sv-SE" noProof="0"/>
              <a:t>Klicka på ikonen för att lägga till en bild</a:t>
            </a:r>
          </a:p>
        </p:txBody>
      </p:sp>
      <p:sp>
        <p:nvSpPr>
          <p:cNvPr id="4" name="Platshållare för text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sv-SE"/>
              <a:t>Klicka här för att ändra format på bakgrundstexten</a:t>
            </a:r>
          </a:p>
        </p:txBody>
      </p:sp>
      <p:sp>
        <p:nvSpPr>
          <p:cNvPr id="5" name="Rectangle 26"/>
          <p:cNvSpPr>
            <a:spLocks noGrp="1" noChangeArrowheads="1"/>
          </p:cNvSpPr>
          <p:nvPr>
            <p:ph type="sldNum" sz="quarter" idx="10"/>
          </p:nvPr>
        </p:nvSpPr>
        <p:spPr>
          <a:ln/>
        </p:spPr>
        <p:txBody>
          <a:bodyPr/>
          <a:lstStyle>
            <a:lvl1pPr>
              <a:defRPr/>
            </a:lvl1pPr>
          </a:lstStyle>
          <a:p>
            <a:fld id="{1B265434-025E-854C-A18B-CBA7C9B3D243}" type="slidenum">
              <a:rPr lang="en-US" altLang="x-none"/>
              <a:pPr/>
              <a:t>‹#›</a:t>
            </a:fld>
            <a:endParaRPr lang="en-US" altLang="x-none"/>
          </a:p>
        </p:txBody>
      </p:sp>
    </p:spTree>
    <p:extLst>
      <p:ext uri="{BB962C8B-B14F-4D97-AF65-F5344CB8AC3E}">
        <p14:creationId xmlns:p14="http://schemas.microsoft.com/office/powerpoint/2010/main" val="2277551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3.png"/><Relationship Id="rId2" Type="http://schemas.openxmlformats.org/officeDocument/2006/relationships/slideLayout" Target="../slideLayouts/slideLayout2.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3"/>
          <p:cNvPicPr>
            <a:picLocks noChangeAspect="1" noChangeArrowheads="1"/>
          </p:cNvPicPr>
          <p:nvPr/>
        </p:nvPicPr>
        <p:blipFill>
          <a:blip r:embed="rId15">
            <a:lum bright="46000" contrast="-40000"/>
            <a:extLst>
              <a:ext uri="{28A0092B-C50C-407E-A947-70E740481C1C}">
                <a14:useLocalDpi xmlns:a14="http://schemas.microsoft.com/office/drawing/2010/main" val="0"/>
              </a:ext>
            </a:extLst>
          </a:blip>
          <a:srcRect b="72174"/>
          <a:stretch>
            <a:fillRect/>
          </a:stretch>
        </p:blipFill>
        <p:spPr bwMode="auto">
          <a:xfrm>
            <a:off x="0" y="0"/>
            <a:ext cx="9144000" cy="1989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2"/>
          <p:cNvSpPr>
            <a:spLocks noGrp="1" noChangeArrowheads="1"/>
          </p:cNvSpPr>
          <p:nvPr>
            <p:ph type="title"/>
          </p:nvPr>
        </p:nvSpPr>
        <p:spPr bwMode="auto">
          <a:xfrm>
            <a:off x="684213" y="981075"/>
            <a:ext cx="7920037" cy="102552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sv-SE"/>
              <a:t>Title</a:t>
            </a:r>
          </a:p>
        </p:txBody>
      </p:sp>
      <p:sp>
        <p:nvSpPr>
          <p:cNvPr id="1028" name="Rectangle 3"/>
          <p:cNvSpPr>
            <a:spLocks noGrp="1" noChangeArrowheads="1"/>
          </p:cNvSpPr>
          <p:nvPr>
            <p:ph type="body" idx="1"/>
          </p:nvPr>
        </p:nvSpPr>
        <p:spPr bwMode="auto">
          <a:xfrm>
            <a:off x="574675" y="2133600"/>
            <a:ext cx="8029575"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sv-SE" altLang="x-none"/>
              <a:t>Klicka här för att ändra format på bakgrundstexten</a:t>
            </a:r>
          </a:p>
          <a:p>
            <a:pPr lvl="1"/>
            <a:r>
              <a:rPr lang="sv-SE" altLang="x-none"/>
              <a:t>Nivå två</a:t>
            </a:r>
          </a:p>
          <a:p>
            <a:pPr lvl="2"/>
            <a:r>
              <a:rPr lang="sv-SE" altLang="x-none"/>
              <a:t>Nivå tre</a:t>
            </a:r>
          </a:p>
          <a:p>
            <a:pPr lvl="3"/>
            <a:r>
              <a:rPr lang="sv-SE" altLang="x-none"/>
              <a:t>Nivå fyra</a:t>
            </a:r>
          </a:p>
          <a:p>
            <a:pPr lvl="4"/>
            <a:r>
              <a:rPr lang="sv-SE" altLang="x-none"/>
              <a:t>Nivå fem</a:t>
            </a:r>
          </a:p>
        </p:txBody>
      </p:sp>
      <p:pic>
        <p:nvPicPr>
          <p:cNvPr id="1029" name="Picture 19" descr="Text_universitet_eng"/>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11188" y="549275"/>
            <a:ext cx="3633787" cy="14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20" descr="Claim_höger_eng"/>
          <p:cNvPicPr>
            <a:picLocks noChangeAspect="1" noChangeArrowheads="1"/>
          </p:cNvPicPr>
          <p:nvPr/>
        </p:nvPicPr>
        <p:blipFill>
          <a:blip r:embed="rId17">
            <a:extLst>
              <a:ext uri="{28A0092B-C50C-407E-A947-70E740481C1C}">
                <a14:useLocalDpi xmlns:a14="http://schemas.microsoft.com/office/drawing/2010/main" val="0"/>
              </a:ext>
            </a:extLst>
          </a:blip>
          <a:srcRect l="89137"/>
          <a:stretch>
            <a:fillRect/>
          </a:stretch>
        </p:blipFill>
        <p:spPr bwMode="auto">
          <a:xfrm>
            <a:off x="8532813" y="6289675"/>
            <a:ext cx="611187" cy="56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1" name="Rectangle 24"/>
          <p:cNvSpPr>
            <a:spLocks noChangeArrowheads="1"/>
          </p:cNvSpPr>
          <p:nvPr/>
        </p:nvSpPr>
        <p:spPr bwMode="auto">
          <a:xfrm>
            <a:off x="0" y="1268413"/>
            <a:ext cx="468313" cy="431800"/>
          </a:xfrm>
          <a:prstGeom prst="rect">
            <a:avLst/>
          </a:prstGeom>
          <a:solidFill>
            <a:srgbClr val="D0001D"/>
          </a:solidFill>
          <a:ln w="12700">
            <a:solidFill>
              <a:schemeClr val="bg1"/>
            </a:solidFill>
            <a:miter lim="800000"/>
            <a:headEnd/>
            <a:tailEnd/>
          </a:ln>
        </p:spPr>
        <p:txBody>
          <a:bodyPr wrap="none"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en-US" altLang="x-none" sz="1800"/>
          </a:p>
        </p:txBody>
      </p:sp>
      <p:sp>
        <p:nvSpPr>
          <p:cNvPr id="1050" name="Rectangle 26"/>
          <p:cNvSpPr>
            <a:spLocks noGrp="1" noChangeArrowheads="1"/>
          </p:cNvSpPr>
          <p:nvPr>
            <p:ph type="sldNum" sz="quarter" idx="4"/>
          </p:nvPr>
        </p:nvSpPr>
        <p:spPr bwMode="auto">
          <a:xfrm>
            <a:off x="6372225" y="63817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Black" charset="0"/>
              </a:defRPr>
            </a:lvl1pPr>
          </a:lstStyle>
          <a:p>
            <a:fld id="{DE6C2893-D15D-D442-9EC4-0685EE0E5F09}" type="slidenum">
              <a:rPr lang="en-US" altLang="x-none"/>
              <a:pPr/>
              <a:t>‹#›</a:t>
            </a:fld>
            <a:endParaRPr lang="en-US" altLang="x-none"/>
          </a:p>
        </p:txBody>
      </p:sp>
    </p:spTree>
  </p:cSld>
  <p:clrMap bg1="lt1" tx1="dk1" bg2="lt2" tx2="dk2" accent1="accent1" accent2="accent2" accent3="accent3" accent4="accent4" accent5="accent5" accent6="accent6" hlink="hlink" folHlink="folHlink"/>
  <p:sldLayoutIdLst>
    <p:sldLayoutId id="2147483815" r:id="rId1"/>
    <p:sldLayoutId id="2147483803" r:id="rId2"/>
    <p:sldLayoutId id="2147483804" r:id="rId3"/>
    <p:sldLayoutId id="2147483805" r:id="rId4"/>
    <p:sldLayoutId id="2147483806" r:id="rId5"/>
    <p:sldLayoutId id="2147483807" r:id="rId6"/>
    <p:sldLayoutId id="2147483808" r:id="rId7"/>
    <p:sldLayoutId id="2147483809" r:id="rId8"/>
    <p:sldLayoutId id="2147483810" r:id="rId9"/>
    <p:sldLayoutId id="2147483811" r:id="rId10"/>
    <p:sldLayoutId id="2147483812" r:id="rId11"/>
    <p:sldLayoutId id="2147483813" r:id="rId12"/>
    <p:sldLayoutId id="2147483814" r:id="rId13"/>
  </p:sldLayoutIdLst>
  <p:hf hdr="0" ftr="0" dt="0"/>
  <p:txStyles>
    <p:titleStyle>
      <a:lvl1pPr algn="l" rtl="0" eaLnBrk="0" fontAlgn="base" hangingPunct="0">
        <a:spcBef>
          <a:spcPct val="0"/>
        </a:spcBef>
        <a:spcAft>
          <a:spcPct val="0"/>
        </a:spcAft>
        <a:defRPr sz="3600">
          <a:solidFill>
            <a:schemeClr val="tx2"/>
          </a:solidFill>
          <a:effectLst>
            <a:outerShdw blurRad="38100" dist="38100" dir="2700000" algn="tl">
              <a:srgbClr val="C0C0C0"/>
            </a:outerShdw>
          </a:effectLst>
          <a:latin typeface="+mj-lt"/>
          <a:ea typeface="ＭＳ Ｐゴシック" charset="0"/>
          <a:cs typeface="ＭＳ Ｐゴシック" charset="0"/>
        </a:defRPr>
      </a:lvl1pPr>
      <a:lvl2pPr algn="l" rtl="0" eaLnBrk="0" fontAlgn="base" hangingPunct="0">
        <a:spcBef>
          <a:spcPct val="0"/>
        </a:spcBef>
        <a:spcAft>
          <a:spcPct val="0"/>
        </a:spcAft>
        <a:defRPr sz="3600">
          <a:solidFill>
            <a:schemeClr val="tx2"/>
          </a:solidFill>
          <a:effectLst>
            <a:outerShdw blurRad="38100" dist="38100" dir="2700000" algn="tl">
              <a:srgbClr val="C0C0C0"/>
            </a:outerShdw>
          </a:effectLst>
          <a:latin typeface="Arial Black" pitchFamily="34" charset="0"/>
          <a:ea typeface="ＭＳ Ｐゴシック" charset="0"/>
          <a:cs typeface="ＭＳ Ｐゴシック" charset="0"/>
        </a:defRPr>
      </a:lvl2pPr>
      <a:lvl3pPr algn="l" rtl="0" eaLnBrk="0" fontAlgn="base" hangingPunct="0">
        <a:spcBef>
          <a:spcPct val="0"/>
        </a:spcBef>
        <a:spcAft>
          <a:spcPct val="0"/>
        </a:spcAft>
        <a:defRPr sz="3600">
          <a:solidFill>
            <a:schemeClr val="tx2"/>
          </a:solidFill>
          <a:effectLst>
            <a:outerShdw blurRad="38100" dist="38100" dir="2700000" algn="tl">
              <a:srgbClr val="C0C0C0"/>
            </a:outerShdw>
          </a:effectLst>
          <a:latin typeface="Arial Black" pitchFamily="34" charset="0"/>
          <a:ea typeface="ＭＳ Ｐゴシック" charset="0"/>
          <a:cs typeface="ＭＳ Ｐゴシック" charset="0"/>
        </a:defRPr>
      </a:lvl3pPr>
      <a:lvl4pPr algn="l" rtl="0" eaLnBrk="0" fontAlgn="base" hangingPunct="0">
        <a:spcBef>
          <a:spcPct val="0"/>
        </a:spcBef>
        <a:spcAft>
          <a:spcPct val="0"/>
        </a:spcAft>
        <a:defRPr sz="3600">
          <a:solidFill>
            <a:schemeClr val="tx2"/>
          </a:solidFill>
          <a:effectLst>
            <a:outerShdw blurRad="38100" dist="38100" dir="2700000" algn="tl">
              <a:srgbClr val="C0C0C0"/>
            </a:outerShdw>
          </a:effectLst>
          <a:latin typeface="Arial Black" pitchFamily="34" charset="0"/>
          <a:ea typeface="ＭＳ Ｐゴシック" charset="0"/>
          <a:cs typeface="ＭＳ Ｐゴシック" charset="0"/>
        </a:defRPr>
      </a:lvl4pPr>
      <a:lvl5pPr algn="l" rtl="0" eaLnBrk="0" fontAlgn="base" hangingPunct="0">
        <a:spcBef>
          <a:spcPct val="0"/>
        </a:spcBef>
        <a:spcAft>
          <a:spcPct val="0"/>
        </a:spcAft>
        <a:defRPr sz="3600">
          <a:solidFill>
            <a:schemeClr val="tx2"/>
          </a:solidFill>
          <a:effectLst>
            <a:outerShdw blurRad="38100" dist="38100" dir="2700000" algn="tl">
              <a:srgbClr val="C0C0C0"/>
            </a:outerShdw>
          </a:effectLst>
          <a:latin typeface="Arial Black" pitchFamily="34" charset="0"/>
          <a:ea typeface="ＭＳ Ｐゴシック" charset="0"/>
          <a:cs typeface="ＭＳ Ｐゴシック" charset="0"/>
        </a:defRPr>
      </a:lvl5pPr>
      <a:lvl6pPr marL="457200" algn="l" rtl="0" eaLnBrk="1" fontAlgn="base" hangingPunct="1">
        <a:spcBef>
          <a:spcPct val="0"/>
        </a:spcBef>
        <a:spcAft>
          <a:spcPct val="0"/>
        </a:spcAft>
        <a:defRPr sz="3600">
          <a:solidFill>
            <a:schemeClr val="tx2"/>
          </a:solidFill>
          <a:effectLst>
            <a:outerShdw blurRad="38100" dist="38100" dir="2700000" algn="tl">
              <a:srgbClr val="C0C0C0"/>
            </a:outerShdw>
          </a:effectLst>
          <a:latin typeface="Arial Black" pitchFamily="34" charset="0"/>
        </a:defRPr>
      </a:lvl6pPr>
      <a:lvl7pPr marL="914400" algn="l" rtl="0" eaLnBrk="1" fontAlgn="base" hangingPunct="1">
        <a:spcBef>
          <a:spcPct val="0"/>
        </a:spcBef>
        <a:spcAft>
          <a:spcPct val="0"/>
        </a:spcAft>
        <a:defRPr sz="3600">
          <a:solidFill>
            <a:schemeClr val="tx2"/>
          </a:solidFill>
          <a:effectLst>
            <a:outerShdw blurRad="38100" dist="38100" dir="2700000" algn="tl">
              <a:srgbClr val="C0C0C0"/>
            </a:outerShdw>
          </a:effectLst>
          <a:latin typeface="Arial Black" pitchFamily="34" charset="0"/>
        </a:defRPr>
      </a:lvl7pPr>
      <a:lvl8pPr marL="1371600" algn="l" rtl="0" eaLnBrk="1" fontAlgn="base" hangingPunct="1">
        <a:spcBef>
          <a:spcPct val="0"/>
        </a:spcBef>
        <a:spcAft>
          <a:spcPct val="0"/>
        </a:spcAft>
        <a:defRPr sz="3600">
          <a:solidFill>
            <a:schemeClr val="tx2"/>
          </a:solidFill>
          <a:effectLst>
            <a:outerShdw blurRad="38100" dist="38100" dir="2700000" algn="tl">
              <a:srgbClr val="C0C0C0"/>
            </a:outerShdw>
          </a:effectLst>
          <a:latin typeface="Arial Black" pitchFamily="34" charset="0"/>
        </a:defRPr>
      </a:lvl8pPr>
      <a:lvl9pPr marL="1828800" algn="l" rtl="0" eaLnBrk="1" fontAlgn="base" hangingPunct="1">
        <a:spcBef>
          <a:spcPct val="0"/>
        </a:spcBef>
        <a:spcAft>
          <a:spcPct val="0"/>
        </a:spcAft>
        <a:defRPr sz="3600">
          <a:solidFill>
            <a:schemeClr val="tx2"/>
          </a:solidFill>
          <a:effectLst>
            <a:outerShdw blurRad="38100" dist="38100" dir="2700000" algn="tl">
              <a:srgbClr val="C0C0C0"/>
            </a:outerShdw>
          </a:effectLst>
          <a:latin typeface="Arial Black" pitchFamily="34" charset="0"/>
        </a:defRPr>
      </a:lvl9pPr>
    </p:titleStyle>
    <p:bodyStyle>
      <a:lvl1pPr marL="342900" indent="-342900" algn="l" rtl="0" eaLnBrk="0" fontAlgn="base" hangingPunct="0">
        <a:spcBef>
          <a:spcPct val="20000"/>
        </a:spcBef>
        <a:spcAft>
          <a:spcPct val="0"/>
        </a:spcAft>
        <a:buFont typeface="Arial" charset="0"/>
        <a:buChar char="•"/>
        <a:defRPr sz="2800" b="1">
          <a:solidFill>
            <a:schemeClr val="tx1"/>
          </a:solidFill>
          <a:latin typeface="+mn-lt"/>
          <a:ea typeface="ＭＳ Ｐゴシック" charset="0"/>
          <a:cs typeface="ＭＳ Ｐゴシック" charset="0"/>
        </a:defRPr>
      </a:lvl1pPr>
      <a:lvl2pPr marL="742950" indent="-285750" algn="l" rtl="0" eaLnBrk="0" fontAlgn="base" hangingPunct="0">
        <a:spcBef>
          <a:spcPct val="20000"/>
        </a:spcBef>
        <a:spcAft>
          <a:spcPct val="0"/>
        </a:spcAft>
        <a:buChar char="–"/>
        <a:defRPr sz="2400" b="1">
          <a:solidFill>
            <a:schemeClr val="tx1"/>
          </a:solidFill>
          <a:latin typeface="+mn-lt"/>
          <a:ea typeface="ＭＳ Ｐゴシック" charset="0"/>
        </a:defRPr>
      </a:lvl2pPr>
      <a:lvl3pPr marL="1143000" indent="-228600" algn="l" rtl="0" eaLnBrk="0" fontAlgn="base" hangingPunct="0">
        <a:spcBef>
          <a:spcPct val="20000"/>
        </a:spcBef>
        <a:spcAft>
          <a:spcPct val="0"/>
        </a:spcAft>
        <a:buChar char="•"/>
        <a:defRPr sz="2000" b="1">
          <a:solidFill>
            <a:schemeClr val="tx1"/>
          </a:solidFill>
          <a:latin typeface="+mn-lt"/>
          <a:ea typeface="ＭＳ Ｐゴシック" charset="0"/>
        </a:defRPr>
      </a:lvl3pPr>
      <a:lvl4pPr marL="1600200" indent="-228600" algn="l" rtl="0" eaLnBrk="0" fontAlgn="base" hangingPunct="0">
        <a:spcBef>
          <a:spcPct val="20000"/>
        </a:spcBef>
        <a:spcAft>
          <a:spcPct val="0"/>
        </a:spcAft>
        <a:buChar char="–"/>
        <a:defRPr b="1">
          <a:solidFill>
            <a:schemeClr val="tx1"/>
          </a:solidFill>
          <a:latin typeface="+mn-lt"/>
          <a:ea typeface="ＭＳ Ｐゴシック" charset="0"/>
        </a:defRPr>
      </a:lvl4pPr>
      <a:lvl5pPr marL="2057400" indent="-228600" algn="l" rtl="0" eaLnBrk="0" fontAlgn="base" hangingPunct="0">
        <a:spcBef>
          <a:spcPct val="20000"/>
        </a:spcBef>
        <a:spcAft>
          <a:spcPct val="0"/>
        </a:spcAft>
        <a:buChar char="»"/>
        <a:defRPr b="1">
          <a:solidFill>
            <a:schemeClr val="tx1"/>
          </a:solidFill>
          <a:latin typeface="+mn-lt"/>
          <a:ea typeface="ＭＳ Ｐゴシック" charset="0"/>
        </a:defRPr>
      </a:lvl5pPr>
      <a:lvl6pPr marL="2514600" indent="-228600" algn="l" rtl="0" eaLnBrk="1" fontAlgn="base" hangingPunct="1">
        <a:spcBef>
          <a:spcPct val="20000"/>
        </a:spcBef>
        <a:spcAft>
          <a:spcPct val="0"/>
        </a:spcAft>
        <a:buChar char="»"/>
        <a:defRPr b="1">
          <a:solidFill>
            <a:schemeClr val="tx1"/>
          </a:solidFill>
          <a:latin typeface="+mn-lt"/>
        </a:defRPr>
      </a:lvl6pPr>
      <a:lvl7pPr marL="2971800" indent="-228600" algn="l" rtl="0" eaLnBrk="1" fontAlgn="base" hangingPunct="1">
        <a:spcBef>
          <a:spcPct val="20000"/>
        </a:spcBef>
        <a:spcAft>
          <a:spcPct val="0"/>
        </a:spcAft>
        <a:buChar char="»"/>
        <a:defRPr b="1">
          <a:solidFill>
            <a:schemeClr val="tx1"/>
          </a:solidFill>
          <a:latin typeface="+mn-lt"/>
        </a:defRPr>
      </a:lvl7pPr>
      <a:lvl8pPr marL="3429000" indent="-228600" algn="l" rtl="0" eaLnBrk="1" fontAlgn="base" hangingPunct="1">
        <a:spcBef>
          <a:spcPct val="20000"/>
        </a:spcBef>
        <a:spcAft>
          <a:spcPct val="0"/>
        </a:spcAft>
        <a:buChar char="»"/>
        <a:defRPr b="1">
          <a:solidFill>
            <a:schemeClr val="tx1"/>
          </a:solidFill>
          <a:latin typeface="+mn-lt"/>
        </a:defRPr>
      </a:lvl8pPr>
      <a:lvl9pPr marL="3886200" indent="-228600" algn="l" rtl="0" eaLnBrk="1" fontAlgn="base" hangingPunct="1">
        <a:spcBef>
          <a:spcPct val="20000"/>
        </a:spcBef>
        <a:spcAft>
          <a:spcPct val="0"/>
        </a:spcAft>
        <a:buChar char="»"/>
        <a:defRPr b="1">
          <a:solidFill>
            <a:schemeClr val="tx1"/>
          </a:solidFill>
          <a:latin typeface="+mn-lt"/>
        </a:defRPr>
      </a:lvl9pPr>
    </p:bodyStyle>
    <p:other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hyperlink" Target="https://en.wikipedia.org/wiki/List_of_system_quality_attributes" TargetMode="Externa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3850" y="1484313"/>
            <a:ext cx="7772400" cy="1871662"/>
          </a:xfrm>
        </p:spPr>
        <p:txBody>
          <a:bodyPr/>
          <a:lstStyle/>
          <a:p>
            <a:r>
              <a:rPr lang="en-US" altLang="x-none">
                <a:ea typeface="ＭＳ Ｐゴシック" charset="-128"/>
              </a:rPr>
              <a:t>Software Engineering</a:t>
            </a:r>
          </a:p>
        </p:txBody>
      </p:sp>
      <p:sp>
        <p:nvSpPr>
          <p:cNvPr id="3" name="Subtitle 2"/>
          <p:cNvSpPr>
            <a:spLocks noGrp="1"/>
          </p:cNvSpPr>
          <p:nvPr>
            <p:ph type="subTitle" idx="1"/>
          </p:nvPr>
        </p:nvSpPr>
        <p:spPr>
          <a:xfrm>
            <a:off x="107950" y="2730500"/>
            <a:ext cx="8928100" cy="914400"/>
          </a:xfrm>
        </p:spPr>
        <p:txBody>
          <a:bodyPr/>
          <a:lstStyle/>
          <a:p>
            <a:r>
              <a:rPr lang="en-US" altLang="x-none" dirty="0">
                <a:ea typeface="ＭＳ Ｐゴシック" charset="-128"/>
              </a:rPr>
              <a:t>Lecture 4 – Quality Attributes</a:t>
            </a:r>
          </a:p>
        </p:txBody>
      </p:sp>
      <p:pic>
        <p:nvPicPr>
          <p:cNvPr id="17411"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68313" y="3429000"/>
            <a:ext cx="8128000" cy="2400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2770" name="Rectangle 1"/>
          <p:cNvSpPr>
            <a:spLocks noGrp="1" noChangeArrowheads="1"/>
          </p:cNvSpPr>
          <p:nvPr>
            <p:ph type="title"/>
          </p:nvPr>
        </p:nvSpPr>
        <p:spPr/>
        <p:txBody>
          <a:bodyPr/>
          <a:lstStyle/>
          <a:p>
            <a:pPr eaLnBrk="1" hangingPunct="1">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altLang="x-none">
                <a:ea typeface="ＭＳ Ｐゴシック" charset="-128"/>
              </a:rPr>
              <a:t>Decomposition and Views </a:t>
            </a:r>
            <a:br>
              <a:rPr lang="en-GB" altLang="x-none">
                <a:ea typeface="ＭＳ Ｐゴシック" charset="-128"/>
              </a:rPr>
            </a:br>
            <a:r>
              <a:rPr lang="en-GB" altLang="x-none" sz="2800">
                <a:ea typeface="ＭＳ Ｐゴシック" charset="-128"/>
              </a:rPr>
              <a:t>Deployment View</a:t>
            </a:r>
          </a:p>
        </p:txBody>
      </p:sp>
      <p:sp>
        <p:nvSpPr>
          <p:cNvPr id="31746" name="Rectangle 2"/>
          <p:cNvSpPr>
            <a:spLocks noGrp="1" noChangeArrowheads="1"/>
          </p:cNvSpPr>
          <p:nvPr>
            <p:ph idx="1"/>
          </p:nvPr>
        </p:nvSpPr>
        <p:spPr/>
        <p:txBody>
          <a:bodyPr/>
          <a:lstStyle/>
          <a:p>
            <a:r>
              <a:rPr lang="en-US" altLang="x-none">
                <a:latin typeface="Calibri" charset="0"/>
                <a:ea typeface="ＭＳ Ｐゴシック" charset="-128"/>
              </a:rPr>
              <a:t>The deployment view maps runtime entities, such as components and connectors, onto computer resources, such as processors, data stores, and communication networks</a:t>
            </a:r>
          </a:p>
          <a:p>
            <a:r>
              <a:rPr lang="en-US" altLang="x-none">
                <a:latin typeface="Calibri" charset="0"/>
                <a:ea typeface="ＭＳ Ｐゴシック" charset="-128"/>
              </a:rPr>
              <a:t>It helps the architect analyze the quality attributes of a design, such as performance, reliability, and security</a:t>
            </a:r>
            <a:endParaRPr lang="en-GB" altLang="x-none">
              <a:latin typeface="Calibri" charset="0"/>
              <a:ea typeface="ＭＳ Ｐゴシック" charset="-128"/>
            </a:endParaRPr>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3794" name="Rectangle 1"/>
          <p:cNvSpPr>
            <a:spLocks noGrp="1" noChangeArrowheads="1"/>
          </p:cNvSpPr>
          <p:nvPr>
            <p:ph type="title"/>
          </p:nvPr>
        </p:nvSpPr>
        <p:spPr/>
        <p:txBody>
          <a:bodyPr/>
          <a:lstStyle/>
          <a:p>
            <a:pPr eaLnBrk="1" hangingPunct="1">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altLang="x-none">
                <a:ea typeface="ＭＳ Ｐゴシック" charset="-128"/>
              </a:rPr>
              <a:t>Decomposition and Views </a:t>
            </a:r>
            <a:br>
              <a:rPr lang="en-GB" altLang="x-none">
                <a:ea typeface="ＭＳ Ｐゴシック" charset="-128"/>
              </a:rPr>
            </a:br>
            <a:r>
              <a:rPr lang="en-GB" altLang="x-none" sz="2800">
                <a:ea typeface="ＭＳ Ｐゴシック" charset="-128"/>
              </a:rPr>
              <a:t>Work-assignment View</a:t>
            </a:r>
          </a:p>
        </p:txBody>
      </p:sp>
      <p:sp>
        <p:nvSpPr>
          <p:cNvPr id="2" name="Rectangle 2"/>
          <p:cNvSpPr>
            <a:spLocks noGrp="1" noChangeArrowheads="1"/>
          </p:cNvSpPr>
          <p:nvPr>
            <p:ph idx="1"/>
          </p:nvPr>
        </p:nvSpPr>
        <p:spPr/>
        <p:txBody>
          <a:bodyPr/>
          <a:lstStyle/>
          <a:p>
            <a:r>
              <a:rPr lang="en-US" altLang="x-none">
                <a:latin typeface="Calibri" charset="0"/>
                <a:ea typeface="ＭＳ Ｐゴシック" charset="-128"/>
              </a:rPr>
              <a:t>The work-assignment view decomposes the system</a:t>
            </a:r>
            <a:r>
              <a:rPr lang="en-US" altLang="en-US">
                <a:latin typeface="Calibri" charset="0"/>
                <a:ea typeface="ＭＳ Ｐゴシック" charset="-128"/>
              </a:rPr>
              <a:t>’</a:t>
            </a:r>
            <a:r>
              <a:rPr lang="en-US" altLang="x-none">
                <a:latin typeface="Calibri" charset="0"/>
                <a:ea typeface="ＭＳ Ｐゴシック" charset="-128"/>
              </a:rPr>
              <a:t>s design into work tasks that can be assigned to project teams</a:t>
            </a:r>
          </a:p>
          <a:p>
            <a:r>
              <a:rPr lang="en-US" altLang="x-none">
                <a:latin typeface="Calibri" charset="0"/>
                <a:ea typeface="ＭＳ Ｐゴシック" charset="-128"/>
              </a:rPr>
              <a:t>Helps project managers plan and allocate project resources, as well as track each team</a:t>
            </a:r>
            <a:r>
              <a:rPr lang="en-US" altLang="en-US">
                <a:latin typeface="Calibri" charset="0"/>
                <a:ea typeface="ＭＳ Ｐゴシック" charset="-128"/>
              </a:rPr>
              <a:t>’</a:t>
            </a:r>
            <a:r>
              <a:rPr lang="en-US" altLang="x-none">
                <a:latin typeface="Calibri" charset="0"/>
                <a:ea typeface="ＭＳ Ｐゴシック" charset="-128"/>
              </a:rPr>
              <a:t>s progress</a:t>
            </a:r>
            <a:endParaRPr lang="en-GB" altLang="x-none">
              <a:latin typeface="Calibri" charset="0"/>
              <a:ea typeface="ＭＳ Ｐゴシック" charset="-128"/>
            </a:endParaRPr>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ltLang="x-none" cap="none">
                <a:ea typeface="ＭＳ Ｐゴシック" charset="-128"/>
              </a:rPr>
              <a:t>Quality Attributes</a:t>
            </a:r>
          </a:p>
        </p:txBody>
      </p:sp>
      <p:sp>
        <p:nvSpPr>
          <p:cNvPr id="35842" name="Text Placeholder 5"/>
          <p:cNvSpPr>
            <a:spLocks noGrp="1"/>
          </p:cNvSpPr>
          <p:nvPr>
            <p:ph type="body" idx="1"/>
          </p:nvPr>
        </p:nvSpPr>
        <p:spPr/>
        <p:txBody>
          <a:bodyPr/>
          <a:lstStyle/>
          <a:p>
            <a:r>
              <a:rPr lang="en-US" altLang="x-none">
                <a:ea typeface="ＭＳ Ｐゴシック" charset="-128"/>
              </a:rPr>
              <a:t>And now…</a:t>
            </a:r>
          </a:p>
        </p:txBody>
      </p:sp>
      <p:sp>
        <p:nvSpPr>
          <p:cNvPr id="35843"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5868582D-F34E-AF42-BF6F-3B28E8FC9049}" type="slidenum">
              <a:rPr lang="en-US" altLang="x-none" sz="1400">
                <a:latin typeface="Arial Black" charset="0"/>
              </a:rPr>
              <a:pPr eaLnBrk="1" hangingPunct="1"/>
              <a:t>12</a:t>
            </a:fld>
            <a:endParaRPr lang="en-US" altLang="x-none" sz="1400">
              <a:latin typeface="Arial Black" charset="0"/>
            </a:endParaRPr>
          </a:p>
        </p:txBody>
      </p:sp>
    </p:spTree>
  </p:cSld>
  <p:clrMapOvr>
    <a:masterClrMapping/>
  </p:clrMapOvr>
  <p:transition spd="slow"/>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D58ACB-A4A7-334B-A633-4B08B17159B9}"/>
              </a:ext>
            </a:extLst>
          </p:cNvPr>
          <p:cNvSpPr>
            <a:spLocks noGrp="1"/>
          </p:cNvSpPr>
          <p:nvPr>
            <p:ph type="title"/>
          </p:nvPr>
        </p:nvSpPr>
        <p:spPr/>
        <p:txBody>
          <a:bodyPr/>
          <a:lstStyle/>
          <a:p>
            <a:r>
              <a:rPr lang="sv-SE" dirty="0" err="1"/>
              <a:t>Quality</a:t>
            </a:r>
            <a:r>
              <a:rPr lang="sv-SE" dirty="0"/>
              <a:t> </a:t>
            </a:r>
            <a:r>
              <a:rPr lang="sv-SE" dirty="0" err="1"/>
              <a:t>attributes</a:t>
            </a:r>
            <a:endParaRPr lang="sv-SE" dirty="0"/>
          </a:p>
        </p:txBody>
      </p:sp>
      <p:sp>
        <p:nvSpPr>
          <p:cNvPr id="3" name="Text Placeholder 2">
            <a:extLst>
              <a:ext uri="{FF2B5EF4-FFF2-40B4-BE49-F238E27FC236}">
                <a16:creationId xmlns:a16="http://schemas.microsoft.com/office/drawing/2014/main" id="{8248F442-BDEB-2643-B458-ECCE1677304F}"/>
              </a:ext>
            </a:extLst>
          </p:cNvPr>
          <p:cNvSpPr>
            <a:spLocks noGrp="1"/>
          </p:cNvSpPr>
          <p:nvPr>
            <p:ph type="body" idx="1"/>
          </p:nvPr>
        </p:nvSpPr>
        <p:spPr/>
        <p:txBody>
          <a:bodyPr/>
          <a:lstStyle/>
          <a:p>
            <a:r>
              <a:rPr lang="sv-SE" dirty="0">
                <a:hlinkClick r:id="rId2"/>
              </a:rPr>
              <a:t>https://en.wikipedia.org/wiki/List_of_system_quality_attributes</a:t>
            </a:r>
            <a:endParaRPr lang="sv-SE" dirty="0"/>
          </a:p>
        </p:txBody>
      </p:sp>
      <p:sp>
        <p:nvSpPr>
          <p:cNvPr id="4" name="Slide Number Placeholder 3">
            <a:extLst>
              <a:ext uri="{FF2B5EF4-FFF2-40B4-BE49-F238E27FC236}">
                <a16:creationId xmlns:a16="http://schemas.microsoft.com/office/drawing/2014/main" id="{750D0330-CA50-D743-B130-14751D21CE31}"/>
              </a:ext>
            </a:extLst>
          </p:cNvPr>
          <p:cNvSpPr>
            <a:spLocks noGrp="1"/>
          </p:cNvSpPr>
          <p:nvPr>
            <p:ph type="sldNum" sz="quarter" idx="10"/>
          </p:nvPr>
        </p:nvSpPr>
        <p:spPr/>
        <p:txBody>
          <a:bodyPr/>
          <a:lstStyle/>
          <a:p>
            <a:fld id="{7044724A-B5B8-0B4D-B71B-838D3460CC3F}" type="slidenum">
              <a:rPr lang="en-US" altLang="x-none" smtClean="0"/>
              <a:pPr/>
              <a:t>13</a:t>
            </a:fld>
            <a:endParaRPr lang="en-US" altLang="x-none"/>
          </a:p>
        </p:txBody>
      </p:sp>
    </p:spTree>
    <p:extLst>
      <p:ext uri="{BB962C8B-B14F-4D97-AF65-F5344CB8AC3E}">
        <p14:creationId xmlns:p14="http://schemas.microsoft.com/office/powerpoint/2010/main" val="9173029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7590C6-68A4-0E4A-8757-2158BA0370EF}"/>
              </a:ext>
            </a:extLst>
          </p:cNvPr>
          <p:cNvSpPr>
            <a:spLocks noGrp="1"/>
          </p:cNvSpPr>
          <p:nvPr>
            <p:ph type="title"/>
          </p:nvPr>
        </p:nvSpPr>
        <p:spPr/>
        <p:txBody>
          <a:bodyPr/>
          <a:lstStyle/>
          <a:p>
            <a:r>
              <a:rPr lang="sv-SE" dirty="0" err="1"/>
              <a:t>Starting</a:t>
            </a:r>
            <a:r>
              <a:rPr lang="sv-SE" dirty="0"/>
              <a:t> in the </a:t>
            </a:r>
            <a:r>
              <a:rPr lang="sv-SE" dirty="0" err="1"/>
              <a:t>middle</a:t>
            </a:r>
            <a:endParaRPr lang="sv-SE" dirty="0"/>
          </a:p>
        </p:txBody>
      </p:sp>
      <p:sp>
        <p:nvSpPr>
          <p:cNvPr id="3" name="Text Placeholder 2">
            <a:extLst>
              <a:ext uri="{FF2B5EF4-FFF2-40B4-BE49-F238E27FC236}">
                <a16:creationId xmlns:a16="http://schemas.microsoft.com/office/drawing/2014/main" id="{E941DE1A-E2D4-F048-BC59-37E042DAC294}"/>
              </a:ext>
            </a:extLst>
          </p:cNvPr>
          <p:cNvSpPr>
            <a:spLocks noGrp="1"/>
          </p:cNvSpPr>
          <p:nvPr>
            <p:ph type="body" idx="1"/>
          </p:nvPr>
        </p:nvSpPr>
        <p:spPr/>
        <p:txBody>
          <a:bodyPr/>
          <a:lstStyle/>
          <a:p>
            <a:endParaRPr lang="sv-SE"/>
          </a:p>
        </p:txBody>
      </p:sp>
      <p:sp>
        <p:nvSpPr>
          <p:cNvPr id="4" name="Slide Number Placeholder 3">
            <a:extLst>
              <a:ext uri="{FF2B5EF4-FFF2-40B4-BE49-F238E27FC236}">
                <a16:creationId xmlns:a16="http://schemas.microsoft.com/office/drawing/2014/main" id="{FE116A1A-C6D5-2643-846A-0E7C18224BE1}"/>
              </a:ext>
            </a:extLst>
          </p:cNvPr>
          <p:cNvSpPr>
            <a:spLocks noGrp="1"/>
          </p:cNvSpPr>
          <p:nvPr>
            <p:ph type="sldNum" sz="quarter" idx="10"/>
          </p:nvPr>
        </p:nvSpPr>
        <p:spPr/>
        <p:txBody>
          <a:bodyPr/>
          <a:lstStyle/>
          <a:p>
            <a:fld id="{7044724A-B5B8-0B4D-B71B-838D3460CC3F}" type="slidenum">
              <a:rPr lang="en-US" altLang="x-none" smtClean="0"/>
              <a:pPr/>
              <a:t>14</a:t>
            </a:fld>
            <a:endParaRPr lang="en-US" altLang="x-none"/>
          </a:p>
        </p:txBody>
      </p:sp>
    </p:spTree>
    <p:extLst>
      <p:ext uri="{BB962C8B-B14F-4D97-AF65-F5344CB8AC3E}">
        <p14:creationId xmlns:p14="http://schemas.microsoft.com/office/powerpoint/2010/main" val="20925670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x-none">
                <a:ea typeface="ＭＳ Ｐゴシック" charset="-128"/>
              </a:rPr>
              <a:t>What is Availability?</a:t>
            </a:r>
          </a:p>
        </p:txBody>
      </p:sp>
      <p:sp>
        <p:nvSpPr>
          <p:cNvPr id="63490" name="Content Placeholder 2"/>
          <p:cNvSpPr>
            <a:spLocks noGrp="1"/>
          </p:cNvSpPr>
          <p:nvPr>
            <p:ph idx="1"/>
          </p:nvPr>
        </p:nvSpPr>
        <p:spPr/>
        <p:txBody>
          <a:bodyPr/>
          <a:lstStyle/>
          <a:p>
            <a:r>
              <a:rPr lang="en-US" altLang="x-none">
                <a:ea typeface="ＭＳ Ｐゴシック" charset="-128"/>
              </a:rPr>
              <a:t>One word: Uptime</a:t>
            </a:r>
          </a:p>
          <a:p>
            <a:pPr lvl="1"/>
            <a:r>
              <a:rPr lang="en-US" altLang="x-none">
                <a:ea typeface="ＭＳ Ｐゴシック" charset="-128"/>
              </a:rPr>
              <a:t>Ready to carry out tasks</a:t>
            </a:r>
          </a:p>
          <a:p>
            <a:pPr lvl="1"/>
            <a:r>
              <a:rPr lang="en-US" altLang="x-none">
                <a:ea typeface="ＭＳ Ｐゴシック" charset="-128"/>
              </a:rPr>
              <a:t>Recovery from faults</a:t>
            </a:r>
          </a:p>
          <a:p>
            <a:pPr lvl="1"/>
            <a:r>
              <a:rPr lang="en-US" altLang="x-none">
                <a:ea typeface="ＭＳ Ｐゴシック" charset="-128"/>
              </a:rPr>
              <a:t>Minimize service outage by mitigating faults</a:t>
            </a:r>
          </a:p>
        </p:txBody>
      </p:sp>
      <p:sp>
        <p:nvSpPr>
          <p:cNvPr id="63491" name="Footer Placeholder 3"/>
          <p:cNvSpPr>
            <a:spLocks noGrp="1"/>
          </p:cNvSpPr>
          <p:nvPr>
            <p:ph type="ftr" sz="quarter" idx="4294967295"/>
          </p:nvPr>
        </p:nvSpPr>
        <p:spPr bwMode="auto">
          <a:xfrm>
            <a:off x="0" y="6592888"/>
            <a:ext cx="63373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AU" altLang="x-none" sz="1100"/>
              <a:t>© Len Bass, Paul Clements, Rick Kazman, distributed under Creative Commons Attribution License</a:t>
            </a:r>
          </a:p>
        </p:txBody>
      </p:sp>
    </p:spTree>
    <p:extLst>
      <p:ext uri="{BB962C8B-B14F-4D97-AF65-F5344CB8AC3E}">
        <p14:creationId xmlns:p14="http://schemas.microsoft.com/office/powerpoint/2010/main" val="30106610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692B83-2CC8-DB4C-9652-96790CAE9046}"/>
              </a:ext>
            </a:extLst>
          </p:cNvPr>
          <p:cNvSpPr>
            <a:spLocks noGrp="1"/>
          </p:cNvSpPr>
          <p:nvPr>
            <p:ph type="title"/>
          </p:nvPr>
        </p:nvSpPr>
        <p:spPr/>
        <p:txBody>
          <a:bodyPr/>
          <a:lstStyle/>
          <a:p>
            <a:r>
              <a:rPr lang="sv-SE" dirty="0" err="1"/>
              <a:t>Example</a:t>
            </a:r>
            <a:r>
              <a:rPr lang="sv-SE" dirty="0"/>
              <a:t>: Mobile </a:t>
            </a:r>
            <a:r>
              <a:rPr lang="sv-SE" dirty="0" err="1"/>
              <a:t>safety</a:t>
            </a:r>
            <a:r>
              <a:rPr lang="sv-SE" dirty="0"/>
              <a:t> </a:t>
            </a:r>
            <a:r>
              <a:rPr lang="sv-SE" dirty="0" err="1"/>
              <a:t>button</a:t>
            </a:r>
            <a:endParaRPr lang="sv-SE" dirty="0"/>
          </a:p>
        </p:txBody>
      </p:sp>
      <p:sp>
        <p:nvSpPr>
          <p:cNvPr id="3" name="Content Placeholder 2">
            <a:extLst>
              <a:ext uri="{FF2B5EF4-FFF2-40B4-BE49-F238E27FC236}">
                <a16:creationId xmlns:a16="http://schemas.microsoft.com/office/drawing/2014/main" id="{5143817D-2634-9547-BDEB-B2D1CC1F5970}"/>
              </a:ext>
            </a:extLst>
          </p:cNvPr>
          <p:cNvSpPr>
            <a:spLocks noGrp="1"/>
          </p:cNvSpPr>
          <p:nvPr>
            <p:ph idx="1"/>
          </p:nvPr>
        </p:nvSpPr>
        <p:spPr>
          <a:xfrm>
            <a:off x="574675" y="2133600"/>
            <a:ext cx="6733629" cy="3810000"/>
          </a:xfrm>
        </p:spPr>
        <p:txBody>
          <a:bodyPr/>
          <a:lstStyle/>
          <a:p>
            <a:r>
              <a:rPr lang="sv-SE" dirty="0"/>
              <a:t>Fall-</a:t>
            </a:r>
            <a:r>
              <a:rPr lang="sv-SE" dirty="0" err="1"/>
              <a:t>detector</a:t>
            </a:r>
            <a:endParaRPr lang="sv-SE" dirty="0"/>
          </a:p>
          <a:p>
            <a:pPr lvl="1"/>
            <a:r>
              <a:rPr lang="sv-SE" dirty="0"/>
              <a:t>Triggers alarm</a:t>
            </a:r>
          </a:p>
          <a:p>
            <a:pPr lvl="1"/>
            <a:r>
              <a:rPr lang="sv-SE" dirty="0" err="1"/>
              <a:t>Sends</a:t>
            </a:r>
            <a:r>
              <a:rPr lang="sv-SE" dirty="0"/>
              <a:t> GPS position to </a:t>
            </a:r>
            <a:r>
              <a:rPr lang="sv-SE" dirty="0" err="1"/>
              <a:t>carer</a:t>
            </a:r>
            <a:endParaRPr lang="sv-SE" dirty="0"/>
          </a:p>
          <a:p>
            <a:r>
              <a:rPr lang="sv-SE" dirty="0"/>
              <a:t>Verbal </a:t>
            </a:r>
            <a:r>
              <a:rPr lang="sv-SE" dirty="0" err="1"/>
              <a:t>instructions</a:t>
            </a:r>
            <a:r>
              <a:rPr lang="sv-SE" dirty="0"/>
              <a:t> to </a:t>
            </a:r>
            <a:r>
              <a:rPr lang="sv-SE" dirty="0" err="1"/>
              <a:t>calm</a:t>
            </a:r>
            <a:r>
              <a:rPr lang="sv-SE" dirty="0"/>
              <a:t> patient</a:t>
            </a:r>
          </a:p>
          <a:p>
            <a:pPr lvl="1"/>
            <a:r>
              <a:rPr lang="sv-SE" dirty="0"/>
              <a:t>Live </a:t>
            </a:r>
            <a:r>
              <a:rPr lang="sv-SE" dirty="0" err="1"/>
              <a:t>communication</a:t>
            </a:r>
            <a:r>
              <a:rPr lang="sv-SE" dirty="0"/>
              <a:t> </a:t>
            </a:r>
            <a:r>
              <a:rPr lang="sv-SE" dirty="0" err="1"/>
              <a:t>if</a:t>
            </a:r>
            <a:r>
              <a:rPr lang="sv-SE" dirty="0"/>
              <a:t> </a:t>
            </a:r>
            <a:r>
              <a:rPr lang="sv-SE" dirty="0" err="1"/>
              <a:t>possible</a:t>
            </a:r>
            <a:endParaRPr lang="sv-SE" dirty="0"/>
          </a:p>
          <a:p>
            <a:r>
              <a:rPr lang="sv-SE" dirty="0"/>
              <a:t>Verbal </a:t>
            </a:r>
            <a:r>
              <a:rPr lang="sv-SE" dirty="0" err="1"/>
              <a:t>instructions</a:t>
            </a:r>
            <a:r>
              <a:rPr lang="sv-SE" dirty="0"/>
              <a:t> to </a:t>
            </a:r>
            <a:r>
              <a:rPr lang="sv-SE" dirty="0" err="1"/>
              <a:t>onlookers</a:t>
            </a:r>
            <a:endParaRPr lang="sv-SE" dirty="0"/>
          </a:p>
          <a:p>
            <a:pPr lvl="1"/>
            <a:r>
              <a:rPr lang="sv-SE" dirty="0"/>
              <a:t>Special </a:t>
            </a:r>
            <a:r>
              <a:rPr lang="sv-SE" dirty="0" err="1"/>
              <a:t>conditions</a:t>
            </a:r>
            <a:r>
              <a:rPr lang="sv-SE" dirty="0"/>
              <a:t>, medicine, CPR, etc.</a:t>
            </a:r>
          </a:p>
        </p:txBody>
      </p:sp>
      <p:sp>
        <p:nvSpPr>
          <p:cNvPr id="4" name="Slide Number Placeholder 3">
            <a:extLst>
              <a:ext uri="{FF2B5EF4-FFF2-40B4-BE49-F238E27FC236}">
                <a16:creationId xmlns:a16="http://schemas.microsoft.com/office/drawing/2014/main" id="{C7FB4666-63E1-6942-9C28-ADEF10599D28}"/>
              </a:ext>
            </a:extLst>
          </p:cNvPr>
          <p:cNvSpPr>
            <a:spLocks noGrp="1"/>
          </p:cNvSpPr>
          <p:nvPr>
            <p:ph type="sldNum" sz="quarter" idx="10"/>
          </p:nvPr>
        </p:nvSpPr>
        <p:spPr/>
        <p:txBody>
          <a:bodyPr/>
          <a:lstStyle/>
          <a:p>
            <a:fld id="{F709271A-DC25-624B-929E-1AC15442A3A2}" type="slidenum">
              <a:rPr lang="en-US" altLang="x-none" smtClean="0"/>
              <a:pPr/>
              <a:t>16</a:t>
            </a:fld>
            <a:endParaRPr lang="en-US" altLang="x-none"/>
          </a:p>
        </p:txBody>
      </p:sp>
      <p:pic>
        <p:nvPicPr>
          <p:cNvPr id="5" name="Picture 4">
            <a:extLst>
              <a:ext uri="{FF2B5EF4-FFF2-40B4-BE49-F238E27FC236}">
                <a16:creationId xmlns:a16="http://schemas.microsoft.com/office/drawing/2014/main" id="{5107C234-432A-C249-A457-471846EF67EB}"/>
              </a:ext>
            </a:extLst>
          </p:cNvPr>
          <p:cNvPicPr>
            <a:picLocks noChangeAspect="1"/>
          </p:cNvPicPr>
          <p:nvPr/>
        </p:nvPicPr>
        <p:blipFill>
          <a:blip r:embed="rId2"/>
          <a:stretch>
            <a:fillRect/>
          </a:stretch>
        </p:blipFill>
        <p:spPr>
          <a:xfrm>
            <a:off x="7438019" y="2033984"/>
            <a:ext cx="1742493" cy="4851400"/>
          </a:xfrm>
          <a:prstGeom prst="rect">
            <a:avLst/>
          </a:prstGeom>
        </p:spPr>
      </p:pic>
    </p:spTree>
    <p:extLst>
      <p:ext uri="{BB962C8B-B14F-4D97-AF65-F5344CB8AC3E}">
        <p14:creationId xmlns:p14="http://schemas.microsoft.com/office/powerpoint/2010/main" val="41082724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x-none">
                <a:ea typeface="ＭＳ Ｐゴシック" charset="-128"/>
              </a:rPr>
              <a:t>Outline</a:t>
            </a:r>
          </a:p>
        </p:txBody>
      </p:sp>
      <p:sp>
        <p:nvSpPr>
          <p:cNvPr id="36866" name="Content Placeholder 2"/>
          <p:cNvSpPr>
            <a:spLocks noGrp="1"/>
          </p:cNvSpPr>
          <p:nvPr>
            <p:ph idx="1"/>
          </p:nvPr>
        </p:nvSpPr>
        <p:spPr/>
        <p:txBody>
          <a:bodyPr/>
          <a:lstStyle/>
          <a:p>
            <a:r>
              <a:rPr lang="en-US" altLang="x-none">
                <a:ea typeface="ＭＳ Ｐゴシック" charset="-128"/>
              </a:rPr>
              <a:t>Architecture and Requirements</a:t>
            </a:r>
          </a:p>
          <a:p>
            <a:r>
              <a:rPr lang="en-US" altLang="x-none">
                <a:ea typeface="ＭＳ Ｐゴシック" charset="-128"/>
              </a:rPr>
              <a:t>Functionality</a:t>
            </a:r>
          </a:p>
          <a:p>
            <a:r>
              <a:rPr lang="en-US" altLang="x-none">
                <a:ea typeface="ＭＳ Ｐゴシック" charset="-128"/>
              </a:rPr>
              <a:t>Quality Attribute Considerations</a:t>
            </a:r>
          </a:p>
          <a:p>
            <a:r>
              <a:rPr lang="en-US" altLang="x-none">
                <a:ea typeface="ＭＳ Ｐゴシック" charset="-128"/>
              </a:rPr>
              <a:t>Specifying Quality Attribute Requirements</a:t>
            </a:r>
          </a:p>
          <a:p>
            <a:r>
              <a:rPr lang="en-US" altLang="x-none">
                <a:ea typeface="ＭＳ Ｐゴシック" charset="-128"/>
              </a:rPr>
              <a:t>Achieving Quality Attributes through Tactics</a:t>
            </a:r>
          </a:p>
          <a:p>
            <a:r>
              <a:rPr lang="en-US" altLang="x-none">
                <a:ea typeface="ＭＳ Ｐゴシック" charset="-128"/>
              </a:rPr>
              <a:t>Guiding Quality Design Decisions</a:t>
            </a:r>
          </a:p>
          <a:p>
            <a:r>
              <a:rPr lang="en-US" altLang="x-none">
                <a:ea typeface="ＭＳ Ｐゴシック" charset="-128"/>
              </a:rPr>
              <a:t>Summary</a:t>
            </a:r>
          </a:p>
        </p:txBody>
      </p:sp>
      <p:sp>
        <p:nvSpPr>
          <p:cNvPr id="36867"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27DB511B-0856-7C4D-9EB5-5D0EE3F5C3F5}" type="slidenum">
              <a:rPr lang="en-US" altLang="x-none" sz="1400">
                <a:latin typeface="Arial Black" charset="0"/>
              </a:rPr>
              <a:pPr eaLnBrk="1" hangingPunct="1"/>
              <a:t>17</a:t>
            </a:fld>
            <a:endParaRPr lang="en-US" altLang="x-none" sz="1400">
              <a:latin typeface="Arial Black"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4213" y="981075"/>
            <a:ext cx="8459787" cy="1025525"/>
          </a:xfrm>
        </p:spPr>
        <p:txBody>
          <a:bodyPr/>
          <a:lstStyle/>
          <a:p>
            <a:r>
              <a:rPr lang="en-US" altLang="x-none">
                <a:ea typeface="ＭＳ Ｐゴシック" charset="-128"/>
              </a:rPr>
              <a:t>Architecture and Requirements</a:t>
            </a:r>
          </a:p>
        </p:txBody>
      </p:sp>
      <p:sp>
        <p:nvSpPr>
          <p:cNvPr id="37890" name="Content Placeholder 2"/>
          <p:cNvSpPr>
            <a:spLocks noGrp="1"/>
          </p:cNvSpPr>
          <p:nvPr>
            <p:ph idx="1"/>
          </p:nvPr>
        </p:nvSpPr>
        <p:spPr/>
        <p:txBody>
          <a:bodyPr/>
          <a:lstStyle/>
          <a:p>
            <a:r>
              <a:rPr lang="en-US" altLang="x-none" sz="2400">
                <a:ea typeface="ＭＳ Ｐゴシック" charset="-128"/>
              </a:rPr>
              <a:t>System requirements can be categorized as:</a:t>
            </a:r>
          </a:p>
          <a:p>
            <a:pPr lvl="1"/>
            <a:r>
              <a:rPr lang="en-US" altLang="x-none">
                <a:ea typeface="ＭＳ Ｐゴシック" charset="-128"/>
              </a:rPr>
              <a:t>Functional requirements. </a:t>
            </a:r>
          </a:p>
          <a:p>
            <a:pPr lvl="1"/>
            <a:r>
              <a:rPr lang="en-US" altLang="x-none">
                <a:ea typeface="ＭＳ Ｐゴシック" charset="-128"/>
              </a:rPr>
              <a:t>Quality attribute requirements. </a:t>
            </a:r>
          </a:p>
          <a:p>
            <a:pPr lvl="1"/>
            <a:r>
              <a:rPr lang="en-US" altLang="x-none">
                <a:ea typeface="ＭＳ Ｐゴシック" charset="-128"/>
              </a:rPr>
              <a:t>Constraints.  </a:t>
            </a:r>
            <a:endParaRPr lang="en-US" altLang="x-none" b="0">
              <a:ea typeface="ＭＳ Ｐゴシック" charset="-128"/>
            </a:endParaRPr>
          </a:p>
          <a:p>
            <a:endParaRPr lang="en-US" altLang="x-none">
              <a:ea typeface="ＭＳ Ｐゴシック" charset="-128"/>
            </a:endParaRPr>
          </a:p>
          <a:p>
            <a:endParaRPr lang="en-US" altLang="x-none">
              <a:ea typeface="ＭＳ Ｐゴシック" charset="-128"/>
            </a:endParaRPr>
          </a:p>
          <a:p>
            <a:endParaRPr lang="en-US" altLang="x-none">
              <a:ea typeface="ＭＳ Ｐゴシック" charset="-128"/>
            </a:endParaRPr>
          </a:p>
        </p:txBody>
      </p:sp>
      <p:sp>
        <p:nvSpPr>
          <p:cNvPr id="37891" name="Footer Placeholder 3"/>
          <p:cNvSpPr>
            <a:spLocks noGrp="1"/>
          </p:cNvSpPr>
          <p:nvPr>
            <p:ph type="ftr" sz="quarter" idx="4294967295"/>
          </p:nvPr>
        </p:nvSpPr>
        <p:spPr bwMode="auto">
          <a:xfrm>
            <a:off x="0" y="6592888"/>
            <a:ext cx="63373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AU" altLang="x-none" sz="1100"/>
              <a:t>© Len Bass, Paul Clements, Rick Kazman, distributed under Creative Commons Attribution License</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x-none">
                <a:ea typeface="ＭＳ Ｐゴシック" charset="-128"/>
              </a:rPr>
              <a:t>Functionality </a:t>
            </a:r>
          </a:p>
        </p:txBody>
      </p:sp>
      <p:sp>
        <p:nvSpPr>
          <p:cNvPr id="39938" name="Content Placeholder 2"/>
          <p:cNvSpPr>
            <a:spLocks noGrp="1"/>
          </p:cNvSpPr>
          <p:nvPr>
            <p:ph idx="1"/>
          </p:nvPr>
        </p:nvSpPr>
        <p:spPr/>
        <p:txBody>
          <a:bodyPr/>
          <a:lstStyle/>
          <a:p>
            <a:r>
              <a:rPr lang="en-US" altLang="x-none">
                <a:ea typeface="ＭＳ Ｐゴシック" charset="-128"/>
              </a:rPr>
              <a:t>Functionality has a strange relationship to architecture:</a:t>
            </a:r>
          </a:p>
          <a:p>
            <a:pPr lvl="1"/>
            <a:r>
              <a:rPr lang="en-US" altLang="x-none">
                <a:ea typeface="ＭＳ Ｐゴシック" charset="-128"/>
              </a:rPr>
              <a:t>Function does not necessarily specify form</a:t>
            </a:r>
          </a:p>
          <a:p>
            <a:pPr lvl="1"/>
            <a:r>
              <a:rPr lang="en-US" altLang="x-none">
                <a:ea typeface="ＭＳ Ｐゴシック" charset="-128"/>
              </a:rPr>
              <a:t>Lots of architectures may produce the same functionality</a:t>
            </a:r>
          </a:p>
        </p:txBody>
      </p:sp>
      <p:sp>
        <p:nvSpPr>
          <p:cNvPr id="39939" name="Footer Placeholder 3"/>
          <p:cNvSpPr>
            <a:spLocks noGrp="1"/>
          </p:cNvSpPr>
          <p:nvPr>
            <p:ph type="ftr" sz="quarter" idx="4294967295"/>
          </p:nvPr>
        </p:nvSpPr>
        <p:spPr bwMode="auto">
          <a:xfrm>
            <a:off x="0" y="6592888"/>
            <a:ext cx="63373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AU" altLang="x-none" sz="1100"/>
              <a:t>© Len Bass, Paul Clements, Rick Kazman, distributed under Creative Commons Attribution License</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90063-4F0A-A540-8D2D-D916DC78351A}"/>
              </a:ext>
            </a:extLst>
          </p:cNvPr>
          <p:cNvSpPr>
            <a:spLocks noGrp="1"/>
          </p:cNvSpPr>
          <p:nvPr>
            <p:ph type="title"/>
          </p:nvPr>
        </p:nvSpPr>
        <p:spPr/>
        <p:txBody>
          <a:bodyPr/>
          <a:lstStyle/>
          <a:p>
            <a:r>
              <a:rPr lang="en-SE" dirty="0"/>
              <a:t>Did everyone find a group?</a:t>
            </a:r>
          </a:p>
        </p:txBody>
      </p:sp>
      <p:sp>
        <p:nvSpPr>
          <p:cNvPr id="3" name="Content Placeholder 2">
            <a:extLst>
              <a:ext uri="{FF2B5EF4-FFF2-40B4-BE49-F238E27FC236}">
                <a16:creationId xmlns:a16="http://schemas.microsoft.com/office/drawing/2014/main" id="{561F93CB-1483-844A-8C4E-B745015BA072}"/>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1901B8B9-F0F0-4941-986B-5023BF811800}"/>
              </a:ext>
            </a:extLst>
          </p:cNvPr>
          <p:cNvSpPr>
            <a:spLocks noGrp="1"/>
          </p:cNvSpPr>
          <p:nvPr>
            <p:ph type="sldNum" sz="quarter" idx="10"/>
          </p:nvPr>
        </p:nvSpPr>
        <p:spPr/>
        <p:txBody>
          <a:bodyPr/>
          <a:lstStyle/>
          <a:p>
            <a:fld id="{F709271A-DC25-624B-929E-1AC15442A3A2}" type="slidenum">
              <a:rPr lang="en-US" altLang="x-none" smtClean="0"/>
              <a:pPr/>
              <a:t>2</a:t>
            </a:fld>
            <a:endParaRPr lang="en-US" altLang="x-none"/>
          </a:p>
        </p:txBody>
      </p:sp>
    </p:spTree>
    <p:extLst>
      <p:ext uri="{BB962C8B-B14F-4D97-AF65-F5344CB8AC3E}">
        <p14:creationId xmlns:p14="http://schemas.microsoft.com/office/powerpoint/2010/main" val="39505659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4213" y="981075"/>
            <a:ext cx="8459787" cy="1025525"/>
          </a:xfrm>
        </p:spPr>
        <p:txBody>
          <a:bodyPr/>
          <a:lstStyle/>
          <a:p>
            <a:r>
              <a:rPr lang="en-US" altLang="x-none">
                <a:ea typeface="ＭＳ Ｐゴシック" charset="-128"/>
              </a:rPr>
              <a:t>Quality Attribute Considerations</a:t>
            </a:r>
          </a:p>
        </p:txBody>
      </p:sp>
      <p:sp>
        <p:nvSpPr>
          <p:cNvPr id="3" name="Content Placeholder 2"/>
          <p:cNvSpPr>
            <a:spLocks noGrp="1"/>
          </p:cNvSpPr>
          <p:nvPr>
            <p:ph idx="1"/>
          </p:nvPr>
        </p:nvSpPr>
        <p:spPr/>
        <p:txBody>
          <a:bodyPr>
            <a:normAutofit/>
          </a:bodyPr>
          <a:lstStyle/>
          <a:p>
            <a:pPr>
              <a:lnSpc>
                <a:spcPct val="90000"/>
              </a:lnSpc>
            </a:pPr>
            <a:r>
              <a:rPr lang="en-US" altLang="x-none">
                <a:ea typeface="ＭＳ Ｐゴシック" charset="-128"/>
              </a:rPr>
              <a:t>If a functional requirement is "when the user presses the green button the Options dialog appears</a:t>
            </a:r>
            <a:r>
              <a:rPr lang="en-US" altLang="en-US">
                <a:ea typeface="ＭＳ Ｐゴシック" charset="-128"/>
              </a:rPr>
              <a:t>”</a:t>
            </a:r>
            <a:r>
              <a:rPr lang="en-US" altLang="x-none">
                <a:ea typeface="ＭＳ Ｐゴシック" charset="-128"/>
              </a:rPr>
              <a:t>:</a:t>
            </a:r>
          </a:p>
          <a:p>
            <a:pPr lvl="1">
              <a:lnSpc>
                <a:spcPct val="90000"/>
              </a:lnSpc>
            </a:pPr>
            <a:r>
              <a:rPr lang="en-US" altLang="x-none" b="0">
                <a:ea typeface="ＭＳ Ｐゴシック" charset="-128"/>
              </a:rPr>
              <a:t>a</a:t>
            </a:r>
            <a:r>
              <a:rPr lang="en-US" altLang="x-none">
                <a:ea typeface="ＭＳ Ｐゴシック" charset="-128"/>
              </a:rPr>
              <a:t> performance QA </a:t>
            </a:r>
            <a:r>
              <a:rPr lang="en-US" altLang="x-none" b="0">
                <a:ea typeface="ＭＳ Ｐゴシック" charset="-128"/>
              </a:rPr>
              <a:t>annotation might describe how quickly the dialog will appear; </a:t>
            </a:r>
          </a:p>
          <a:p>
            <a:pPr lvl="1">
              <a:lnSpc>
                <a:spcPct val="90000"/>
              </a:lnSpc>
            </a:pPr>
            <a:r>
              <a:rPr lang="en-US" altLang="x-none" b="0">
                <a:ea typeface="ＭＳ Ｐゴシック" charset="-128"/>
              </a:rPr>
              <a:t>an</a:t>
            </a:r>
            <a:r>
              <a:rPr lang="en-US" altLang="x-none">
                <a:ea typeface="ＭＳ Ｐゴシック" charset="-128"/>
              </a:rPr>
              <a:t> availability QA </a:t>
            </a:r>
            <a:r>
              <a:rPr lang="en-US" altLang="x-none" b="0">
                <a:ea typeface="ＭＳ Ｐゴシック" charset="-128"/>
              </a:rPr>
              <a:t>annotation might describe how often this function will fail, and how quickly it will be repaired; </a:t>
            </a:r>
          </a:p>
          <a:p>
            <a:pPr lvl="1">
              <a:lnSpc>
                <a:spcPct val="90000"/>
              </a:lnSpc>
            </a:pPr>
            <a:r>
              <a:rPr lang="en-US" altLang="x-none" b="0">
                <a:ea typeface="ＭＳ Ｐゴシック" charset="-128"/>
              </a:rPr>
              <a:t>a</a:t>
            </a:r>
            <a:r>
              <a:rPr lang="en-US" altLang="x-none">
                <a:ea typeface="ＭＳ Ｐゴシック" charset="-128"/>
              </a:rPr>
              <a:t> usability QA </a:t>
            </a:r>
            <a:r>
              <a:rPr lang="en-US" altLang="x-none" b="0">
                <a:ea typeface="ＭＳ Ｐゴシック" charset="-128"/>
              </a:rPr>
              <a:t>annotation might describe how easy it is to learn this function</a:t>
            </a:r>
            <a:r>
              <a:rPr lang="en-US" altLang="x-none">
                <a:ea typeface="ＭＳ Ｐゴシック" charset="-128"/>
              </a:rPr>
              <a:t>.</a:t>
            </a:r>
          </a:p>
          <a:p>
            <a:pPr>
              <a:lnSpc>
                <a:spcPct val="90000"/>
              </a:lnSpc>
            </a:pPr>
            <a:endParaRPr lang="en-US" altLang="x-none">
              <a:ea typeface="ＭＳ Ｐゴシック" charset="-128"/>
            </a:endParaRPr>
          </a:p>
        </p:txBody>
      </p:sp>
      <p:sp>
        <p:nvSpPr>
          <p:cNvPr id="40963" name="Footer Placeholder 3"/>
          <p:cNvSpPr>
            <a:spLocks noGrp="1"/>
          </p:cNvSpPr>
          <p:nvPr>
            <p:ph type="ftr" sz="quarter" idx="4294967295"/>
          </p:nvPr>
        </p:nvSpPr>
        <p:spPr bwMode="auto">
          <a:xfrm>
            <a:off x="0" y="6592888"/>
            <a:ext cx="63373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AU" altLang="x-none" sz="1100"/>
              <a:t>© Len Bass, Paul Clements, Rick Kazman, distributed under Creative Commons Attribution License</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4213" y="981075"/>
            <a:ext cx="8459787" cy="1025525"/>
          </a:xfrm>
        </p:spPr>
        <p:txBody>
          <a:bodyPr/>
          <a:lstStyle/>
          <a:p>
            <a:r>
              <a:rPr lang="en-US" altLang="x-none">
                <a:ea typeface="ＭＳ Ｐゴシック" charset="-128"/>
              </a:rPr>
              <a:t>Quality Attribute Considerations</a:t>
            </a:r>
          </a:p>
        </p:txBody>
      </p:sp>
      <p:sp>
        <p:nvSpPr>
          <p:cNvPr id="3" name="Content Placeholder 2"/>
          <p:cNvSpPr>
            <a:spLocks noGrp="1"/>
          </p:cNvSpPr>
          <p:nvPr>
            <p:ph idx="1"/>
          </p:nvPr>
        </p:nvSpPr>
        <p:spPr/>
        <p:txBody>
          <a:bodyPr>
            <a:normAutofit/>
          </a:bodyPr>
          <a:lstStyle/>
          <a:p>
            <a:pPr marL="514350" indent="-514350">
              <a:lnSpc>
                <a:spcPct val="80000"/>
              </a:lnSpc>
              <a:buFont typeface="Arial Black" charset="0"/>
              <a:buAutoNum type="arabicPeriod"/>
            </a:pPr>
            <a:r>
              <a:rPr lang="en-US" altLang="x-none" sz="2400">
                <a:ea typeface="ＭＳ Ｐゴシック" charset="-128"/>
              </a:rPr>
              <a:t>The definitions provided for an attribute are not testable. </a:t>
            </a:r>
          </a:p>
          <a:p>
            <a:pPr marL="914400" lvl="1" indent="-514350">
              <a:lnSpc>
                <a:spcPct val="80000"/>
              </a:lnSpc>
            </a:pPr>
            <a:r>
              <a:rPr lang="en-US" altLang="x-none" sz="2000">
                <a:ea typeface="ＭＳ Ｐゴシック" charset="-128"/>
              </a:rPr>
              <a:t>It is meaningless to say that a system will be </a:t>
            </a:r>
            <a:r>
              <a:rPr lang="en-US" altLang="en-US" sz="2000">
                <a:ea typeface="ＭＳ Ｐゴシック" charset="-128"/>
              </a:rPr>
              <a:t>“</a:t>
            </a:r>
            <a:r>
              <a:rPr lang="en-US" altLang="x-none" sz="2000">
                <a:ea typeface="ＭＳ Ｐゴシック" charset="-128"/>
              </a:rPr>
              <a:t>modifiable</a:t>
            </a:r>
            <a:r>
              <a:rPr lang="en-US" altLang="en-US" sz="2000">
                <a:ea typeface="ＭＳ Ｐゴシック" charset="-128"/>
              </a:rPr>
              <a:t>”</a:t>
            </a:r>
            <a:r>
              <a:rPr lang="en-US" altLang="x-none" sz="2000">
                <a:ea typeface="ＭＳ Ｐゴシック" charset="-128"/>
              </a:rPr>
              <a:t>. </a:t>
            </a:r>
          </a:p>
          <a:p>
            <a:pPr marL="514350" indent="-514350">
              <a:lnSpc>
                <a:spcPct val="80000"/>
              </a:lnSpc>
              <a:buFont typeface="Arial Black" charset="0"/>
              <a:buAutoNum type="arabicPeriod"/>
            </a:pPr>
            <a:r>
              <a:rPr lang="en-US" altLang="x-none" sz="2400">
                <a:ea typeface="ＭＳ Ｐゴシック" charset="-128"/>
              </a:rPr>
              <a:t>Endless time is wasted on arguing over which quality a concern belongs to. </a:t>
            </a:r>
          </a:p>
          <a:p>
            <a:pPr marL="914400" lvl="1" indent="-514350">
              <a:lnSpc>
                <a:spcPct val="80000"/>
              </a:lnSpc>
            </a:pPr>
            <a:r>
              <a:rPr lang="en-US" altLang="x-none" sz="2000">
                <a:ea typeface="ＭＳ Ｐゴシック" charset="-128"/>
              </a:rPr>
              <a:t>Is a system failure due to a denial of service attack an aspect of availability, performance, security, or usability? </a:t>
            </a:r>
          </a:p>
          <a:p>
            <a:pPr marL="514350" indent="-514350">
              <a:lnSpc>
                <a:spcPct val="80000"/>
              </a:lnSpc>
              <a:buFont typeface="Arial Black" charset="0"/>
              <a:buAutoNum type="arabicPeriod"/>
            </a:pPr>
            <a:r>
              <a:rPr lang="en-US" altLang="x-none" sz="2400">
                <a:ea typeface="ＭＳ Ｐゴシック" charset="-128"/>
              </a:rPr>
              <a:t>Each attribute community has developed its own vocabulary.</a:t>
            </a:r>
          </a:p>
          <a:p>
            <a:pPr marL="914400" lvl="1" indent="-514350">
              <a:lnSpc>
                <a:spcPct val="80000"/>
              </a:lnSpc>
            </a:pPr>
            <a:r>
              <a:rPr lang="en-US" altLang="x-none" sz="2000">
                <a:ea typeface="ＭＳ Ｐゴシック" charset="-128"/>
              </a:rPr>
              <a:t>Solution: focus on what problem is being solved, and the fundamental concepts</a:t>
            </a:r>
          </a:p>
        </p:txBody>
      </p:sp>
      <p:sp>
        <p:nvSpPr>
          <p:cNvPr id="41987" name="Footer Placeholder 3"/>
          <p:cNvSpPr>
            <a:spLocks noGrp="1"/>
          </p:cNvSpPr>
          <p:nvPr>
            <p:ph type="ftr" sz="quarter" idx="4294967295"/>
          </p:nvPr>
        </p:nvSpPr>
        <p:spPr bwMode="auto">
          <a:xfrm>
            <a:off x="0" y="6592888"/>
            <a:ext cx="63373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AU" altLang="x-none" sz="1100"/>
              <a:t>© Len Bass, Paul Clements, Rick Kazman, distributed under Creative Commons Attribution License</a:t>
            </a:r>
          </a:p>
        </p:txBody>
      </p:sp>
      <p:sp>
        <p:nvSpPr>
          <p:cNvPr id="4" name="Left Brace 3"/>
          <p:cNvSpPr>
            <a:spLocks/>
          </p:cNvSpPr>
          <p:nvPr/>
        </p:nvSpPr>
        <p:spPr bwMode="auto">
          <a:xfrm flipH="1">
            <a:off x="8172450" y="2276475"/>
            <a:ext cx="503238" cy="2520950"/>
          </a:xfrm>
          <a:prstGeom prst="leftBrace">
            <a:avLst>
              <a:gd name="adj1" fmla="val 56426"/>
              <a:gd name="adj2" fmla="val 47764"/>
            </a:avLst>
          </a:prstGeom>
          <a:noFill/>
          <a:ln w="25400">
            <a:solidFill>
              <a:schemeClr val="accent1"/>
            </a:solidFill>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endParaRPr lang="en-US" altLang="x-none" sz="1800"/>
          </a:p>
        </p:txBody>
      </p:sp>
      <p:sp>
        <p:nvSpPr>
          <p:cNvPr id="41989" name="TextBox 4"/>
          <p:cNvSpPr txBox="1">
            <a:spLocks noChangeArrowheads="1"/>
          </p:cNvSpPr>
          <p:nvPr/>
        </p:nvSpPr>
        <p:spPr bwMode="auto">
          <a:xfrm rot="-5400000">
            <a:off x="7793038" y="3303588"/>
            <a:ext cx="213518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1800"/>
              <a:t>Solution: scenarios</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84213" y="981075"/>
            <a:ext cx="8459787" cy="1025525"/>
          </a:xfrm>
        </p:spPr>
        <p:txBody>
          <a:bodyPr/>
          <a:lstStyle/>
          <a:p>
            <a:r>
              <a:rPr lang="en-US" altLang="x-none">
                <a:ea typeface="ＭＳ Ｐゴシック" charset="-128"/>
              </a:rPr>
              <a:t>Quality Attribute Considerations</a:t>
            </a:r>
          </a:p>
        </p:txBody>
      </p:sp>
      <p:sp>
        <p:nvSpPr>
          <p:cNvPr id="3" name="Content Placeholder 2"/>
          <p:cNvSpPr>
            <a:spLocks noGrp="1"/>
          </p:cNvSpPr>
          <p:nvPr>
            <p:ph idx="1"/>
          </p:nvPr>
        </p:nvSpPr>
        <p:spPr/>
        <p:txBody>
          <a:bodyPr>
            <a:normAutofit/>
          </a:bodyPr>
          <a:lstStyle/>
          <a:p>
            <a:r>
              <a:rPr lang="en-US" altLang="x-none" sz="2600">
                <a:ea typeface="ＭＳ Ｐゴシック" charset="-128"/>
              </a:rPr>
              <a:t>A solution to the first two of these problems (untestable definitions and overlapping concerns) is to use </a:t>
            </a:r>
            <a:r>
              <a:rPr lang="en-US" altLang="x-none" sz="2600" i="1">
                <a:ea typeface="ＭＳ Ｐゴシック" charset="-128"/>
              </a:rPr>
              <a:t>quality attribute scenarios</a:t>
            </a:r>
            <a:r>
              <a:rPr lang="en-US" altLang="x-none" sz="2600">
                <a:ea typeface="ＭＳ Ｐゴシック" charset="-128"/>
              </a:rPr>
              <a:t> as a means of characterizing quality attributes.</a:t>
            </a:r>
          </a:p>
          <a:p>
            <a:r>
              <a:rPr lang="en-US" altLang="x-none" sz="2600">
                <a:ea typeface="ＭＳ Ｐゴシック" charset="-128"/>
              </a:rPr>
              <a:t>A solution to the third problem is to provide a discussion of each attribute—concentrating on its underlying concerns—to illustrate the concepts that are fundamental to that attribute community.</a:t>
            </a:r>
          </a:p>
          <a:p>
            <a:endParaRPr lang="en-US" altLang="x-none" sz="2600">
              <a:ea typeface="ＭＳ Ｐゴシック" charset="-128"/>
            </a:endParaRPr>
          </a:p>
        </p:txBody>
      </p:sp>
      <p:sp>
        <p:nvSpPr>
          <p:cNvPr id="43011" name="Footer Placeholder 3"/>
          <p:cNvSpPr>
            <a:spLocks noGrp="1"/>
          </p:cNvSpPr>
          <p:nvPr>
            <p:ph type="ftr" sz="quarter" idx="4294967295"/>
          </p:nvPr>
        </p:nvSpPr>
        <p:spPr bwMode="auto">
          <a:xfrm>
            <a:off x="0" y="6592888"/>
            <a:ext cx="63373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AU" altLang="x-none" sz="1100"/>
              <a:t>© Len Bass, Paul Clements, Rick Kazman, distributed under Creative Commons Attribution License</a:t>
            </a:r>
          </a:p>
        </p:txBody>
      </p:sp>
    </p:spTree>
  </p:cSld>
  <p:clrMapOvr>
    <a:masterClrMapping/>
  </p:clrMapOvr>
  <p:transition spd="slow"/>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x-none" sz="3200">
                <a:ea typeface="ＭＳ Ｐゴシック" charset="-128"/>
              </a:rPr>
              <a:t>Specifying Quality Attribute Requirements</a:t>
            </a:r>
          </a:p>
        </p:txBody>
      </p:sp>
      <p:sp>
        <p:nvSpPr>
          <p:cNvPr id="3" name="Content Placeholder 2"/>
          <p:cNvSpPr>
            <a:spLocks noGrp="1"/>
          </p:cNvSpPr>
          <p:nvPr>
            <p:ph idx="1"/>
          </p:nvPr>
        </p:nvSpPr>
        <p:spPr/>
        <p:txBody>
          <a:bodyPr>
            <a:normAutofit/>
          </a:bodyPr>
          <a:lstStyle/>
          <a:p>
            <a:pPr>
              <a:defRPr/>
            </a:pPr>
            <a:r>
              <a:rPr lang="en-US" dirty="0"/>
              <a:t>Our representation of quality attribute scenarios has these parts:</a:t>
            </a:r>
          </a:p>
          <a:p>
            <a:pPr marL="914400" lvl="1" indent="-457200">
              <a:buFont typeface="+mj-lt"/>
              <a:buAutoNum type="arabicPeriod"/>
              <a:defRPr/>
            </a:pPr>
            <a:r>
              <a:rPr lang="en-US" dirty="0"/>
              <a:t>Stimulus source</a:t>
            </a:r>
          </a:p>
          <a:p>
            <a:pPr marL="914400" lvl="1" indent="-457200">
              <a:buFont typeface="+mj-lt"/>
              <a:buAutoNum type="arabicPeriod"/>
              <a:defRPr/>
            </a:pPr>
            <a:r>
              <a:rPr lang="en-US" dirty="0"/>
              <a:t>Stimulus</a:t>
            </a:r>
          </a:p>
          <a:p>
            <a:pPr marL="914400" lvl="1" indent="-457200">
              <a:buFont typeface="+mj-lt"/>
              <a:buAutoNum type="arabicPeriod"/>
              <a:defRPr/>
            </a:pPr>
            <a:r>
              <a:rPr lang="en-US" dirty="0"/>
              <a:t>Response</a:t>
            </a:r>
          </a:p>
          <a:p>
            <a:pPr marL="914400" lvl="1" indent="-457200">
              <a:buFont typeface="+mj-lt"/>
              <a:buAutoNum type="arabicPeriod"/>
              <a:defRPr/>
            </a:pPr>
            <a:r>
              <a:rPr lang="en-US" dirty="0"/>
              <a:t>Response measure</a:t>
            </a:r>
          </a:p>
          <a:p>
            <a:pPr marL="914400" lvl="1" indent="-457200">
              <a:buFont typeface="+mj-lt"/>
              <a:buAutoNum type="arabicPeriod"/>
              <a:defRPr/>
            </a:pPr>
            <a:r>
              <a:rPr lang="en-US" dirty="0"/>
              <a:t>Environment</a:t>
            </a:r>
          </a:p>
          <a:p>
            <a:pPr marL="914400" lvl="1" indent="-457200">
              <a:buFont typeface="+mj-lt"/>
              <a:buAutoNum type="arabicPeriod"/>
              <a:defRPr/>
            </a:pPr>
            <a:r>
              <a:rPr lang="en-US" dirty="0"/>
              <a:t>Artifact</a:t>
            </a:r>
          </a:p>
          <a:p>
            <a:pPr lvl="1">
              <a:defRPr/>
            </a:pPr>
            <a:endParaRPr lang="en-US" dirty="0"/>
          </a:p>
          <a:p>
            <a:pPr>
              <a:defRPr/>
            </a:pPr>
            <a:endParaRPr lang="en-US" dirty="0"/>
          </a:p>
        </p:txBody>
      </p:sp>
      <p:sp>
        <p:nvSpPr>
          <p:cNvPr id="44035" name="Footer Placeholder 3"/>
          <p:cNvSpPr>
            <a:spLocks noGrp="1"/>
          </p:cNvSpPr>
          <p:nvPr>
            <p:ph type="ftr" sz="quarter" idx="4294967295"/>
          </p:nvPr>
        </p:nvSpPr>
        <p:spPr bwMode="auto">
          <a:xfrm>
            <a:off x="0" y="6592888"/>
            <a:ext cx="63373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AU" altLang="x-none" sz="1100"/>
              <a:t>© Len Bass, Paul Clements, Rick Kazman, distributed under Creative Commons Attribution License</a:t>
            </a:r>
          </a:p>
        </p:txBody>
      </p:sp>
    </p:spTree>
  </p:cSld>
  <p:clrMapOvr>
    <a:masterClrMapping/>
  </p:clrMapOvr>
  <p:transition spd="slow"/>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x-none" sz="3200">
                <a:ea typeface="ＭＳ Ｐゴシック" charset="-128"/>
              </a:rPr>
              <a:t>Specifying Quality Attribute Requirements</a:t>
            </a:r>
          </a:p>
        </p:txBody>
      </p:sp>
      <p:sp>
        <p:nvSpPr>
          <p:cNvPr id="3" name="Content Placeholder 2"/>
          <p:cNvSpPr>
            <a:spLocks noGrp="1"/>
          </p:cNvSpPr>
          <p:nvPr>
            <p:ph idx="1"/>
          </p:nvPr>
        </p:nvSpPr>
        <p:spPr/>
        <p:txBody>
          <a:bodyPr>
            <a:normAutofit/>
          </a:bodyPr>
          <a:lstStyle/>
          <a:p>
            <a:pPr marL="514350" indent="-514350">
              <a:lnSpc>
                <a:spcPct val="80000"/>
              </a:lnSpc>
              <a:buFont typeface="Arial Black" charset="0"/>
              <a:buAutoNum type="arabicPeriod"/>
            </a:pPr>
            <a:r>
              <a:rPr lang="en-US" altLang="x-none" sz="1800">
                <a:ea typeface="ＭＳ Ｐゴシック" charset="-128"/>
              </a:rPr>
              <a:t>Source of stimulus. </a:t>
            </a:r>
            <a:r>
              <a:rPr lang="en-US" altLang="x-none" sz="1800" b="0">
                <a:ea typeface="ＭＳ Ｐゴシック" charset="-128"/>
              </a:rPr>
              <a:t>This is some entity (a human, a computer system, or any other actuator) that generated the stimulus.</a:t>
            </a:r>
          </a:p>
          <a:p>
            <a:pPr marL="514350" indent="-514350">
              <a:lnSpc>
                <a:spcPct val="80000"/>
              </a:lnSpc>
              <a:buFont typeface="Arial Black" charset="0"/>
              <a:buAutoNum type="arabicPeriod"/>
            </a:pPr>
            <a:r>
              <a:rPr lang="en-US" altLang="x-none" sz="1800">
                <a:ea typeface="ＭＳ Ｐゴシック" charset="-128"/>
              </a:rPr>
              <a:t>Stimulus. </a:t>
            </a:r>
            <a:r>
              <a:rPr lang="en-US" altLang="x-none" sz="1800" b="0">
                <a:ea typeface="ＭＳ Ｐゴシック" charset="-128"/>
              </a:rPr>
              <a:t>The stimulus is a condition that requires a response when it arrives at a system.</a:t>
            </a:r>
          </a:p>
          <a:p>
            <a:pPr marL="514350" indent="-514350">
              <a:lnSpc>
                <a:spcPct val="80000"/>
              </a:lnSpc>
              <a:buFont typeface="Arial Black" charset="0"/>
              <a:buAutoNum type="arabicPeriod"/>
            </a:pPr>
            <a:r>
              <a:rPr lang="en-US" altLang="x-none" sz="1800">
                <a:ea typeface="ＭＳ Ｐゴシック" charset="-128"/>
              </a:rPr>
              <a:t>Environment. </a:t>
            </a:r>
            <a:r>
              <a:rPr lang="en-US" altLang="x-none" sz="1800" b="0">
                <a:ea typeface="ＭＳ Ｐゴシック" charset="-128"/>
              </a:rPr>
              <a:t>The stimulus occurs under certain conditions. The system may be in an overload condition or in normal operation, or some other relevant state.  For many systems, </a:t>
            </a:r>
            <a:r>
              <a:rPr lang="en-US" altLang="en-US" sz="1800" b="0">
                <a:ea typeface="ＭＳ Ｐゴシック" charset="-128"/>
              </a:rPr>
              <a:t>“</a:t>
            </a:r>
            <a:r>
              <a:rPr lang="en-US" altLang="x-none" sz="1800" b="0">
                <a:ea typeface="ＭＳ Ｐゴシック" charset="-128"/>
              </a:rPr>
              <a:t>normal</a:t>
            </a:r>
            <a:r>
              <a:rPr lang="en-US" altLang="en-US" sz="1800" b="0">
                <a:ea typeface="ＭＳ Ｐゴシック" charset="-128"/>
              </a:rPr>
              <a:t>”</a:t>
            </a:r>
            <a:r>
              <a:rPr lang="en-US" altLang="x-none" sz="1800" b="0">
                <a:ea typeface="ＭＳ Ｐゴシック" charset="-128"/>
              </a:rPr>
              <a:t> operation can refer to one of a number of modes. </a:t>
            </a:r>
          </a:p>
          <a:p>
            <a:pPr marL="514350" indent="-514350">
              <a:lnSpc>
                <a:spcPct val="80000"/>
              </a:lnSpc>
              <a:buFont typeface="Arial Black" charset="0"/>
              <a:buAutoNum type="arabicPeriod"/>
            </a:pPr>
            <a:r>
              <a:rPr lang="en-US" altLang="x-none" sz="1800">
                <a:ea typeface="ＭＳ Ｐゴシック" charset="-128"/>
              </a:rPr>
              <a:t>Artifact. </a:t>
            </a:r>
            <a:r>
              <a:rPr lang="en-US" altLang="x-none" sz="1800" b="0">
                <a:ea typeface="ＭＳ Ｐゴシック" charset="-128"/>
              </a:rPr>
              <a:t>Some artifact is stimulated. This may be a collection of systems, the whole system, or some piece or pieces of it.</a:t>
            </a:r>
          </a:p>
          <a:p>
            <a:pPr marL="514350" indent="-514350">
              <a:lnSpc>
                <a:spcPct val="80000"/>
              </a:lnSpc>
              <a:buFont typeface="Arial Black" charset="0"/>
              <a:buAutoNum type="arabicPeriod"/>
            </a:pPr>
            <a:r>
              <a:rPr lang="en-US" altLang="x-none" sz="1800">
                <a:ea typeface="ＭＳ Ｐゴシック" charset="-128"/>
              </a:rPr>
              <a:t>Response. </a:t>
            </a:r>
            <a:r>
              <a:rPr lang="en-US" altLang="x-none" sz="1800" b="0">
                <a:ea typeface="ＭＳ Ｐゴシック" charset="-128"/>
              </a:rPr>
              <a:t>The response is the activity undertaken as the result of the arrival of the stimulus. </a:t>
            </a:r>
          </a:p>
          <a:p>
            <a:pPr marL="514350" indent="-514350">
              <a:lnSpc>
                <a:spcPct val="80000"/>
              </a:lnSpc>
              <a:buFont typeface="Arial Black" charset="0"/>
              <a:buAutoNum type="arabicPeriod"/>
            </a:pPr>
            <a:r>
              <a:rPr lang="en-US" altLang="x-none" sz="1800">
                <a:ea typeface="ＭＳ Ｐゴシック" charset="-128"/>
              </a:rPr>
              <a:t>Response measure. </a:t>
            </a:r>
            <a:r>
              <a:rPr lang="en-US" altLang="x-none" sz="1800" b="0">
                <a:ea typeface="ＭＳ Ｐゴシック" charset="-128"/>
              </a:rPr>
              <a:t>When the response occurs, it should be measurable in some fashion so that the requirement can be tested. </a:t>
            </a:r>
          </a:p>
          <a:p>
            <a:pPr marL="514350" indent="-514350">
              <a:lnSpc>
                <a:spcPct val="80000"/>
              </a:lnSpc>
            </a:pPr>
            <a:endParaRPr lang="en-US" altLang="x-none" sz="1800">
              <a:ea typeface="ＭＳ Ｐゴシック" charset="-128"/>
            </a:endParaRPr>
          </a:p>
          <a:p>
            <a:pPr marL="514350" indent="-514350">
              <a:lnSpc>
                <a:spcPct val="80000"/>
              </a:lnSpc>
            </a:pPr>
            <a:endParaRPr lang="en-US" altLang="x-none" sz="1800">
              <a:ea typeface="ＭＳ Ｐゴシック" charset="-128"/>
            </a:endParaRPr>
          </a:p>
        </p:txBody>
      </p:sp>
      <p:sp>
        <p:nvSpPr>
          <p:cNvPr id="45059" name="Footer Placeholder 3"/>
          <p:cNvSpPr>
            <a:spLocks noGrp="1"/>
          </p:cNvSpPr>
          <p:nvPr>
            <p:ph type="ftr" sz="quarter" idx="4294967295"/>
          </p:nvPr>
        </p:nvSpPr>
        <p:spPr bwMode="auto">
          <a:xfrm>
            <a:off x="0" y="6592888"/>
            <a:ext cx="63373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AU" altLang="x-none" sz="1100"/>
              <a:t>© Len Bass, Paul Clements, Rick Kazman, distributed under Creative Commons Attribution License</a:t>
            </a:r>
          </a:p>
        </p:txBody>
      </p:sp>
      <p:sp>
        <p:nvSpPr>
          <p:cNvPr id="4" name="textruta 3">
            <a:extLst>
              <a:ext uri="{FF2B5EF4-FFF2-40B4-BE49-F238E27FC236}">
                <a16:creationId xmlns:a16="http://schemas.microsoft.com/office/drawing/2014/main" id="{373ADA4D-9C82-49FD-907E-D22BE2C2E69A}"/>
              </a:ext>
            </a:extLst>
          </p:cNvPr>
          <p:cNvSpPr txBox="1"/>
          <p:nvPr/>
        </p:nvSpPr>
        <p:spPr>
          <a:xfrm>
            <a:off x="74893" y="5747434"/>
            <a:ext cx="9029138" cy="923330"/>
          </a:xfrm>
          <a:prstGeom prst="rect">
            <a:avLst/>
          </a:prstGeom>
          <a:noFill/>
        </p:spPr>
        <p:txBody>
          <a:bodyPr wrap="none" rtlCol="0">
            <a:spAutoFit/>
          </a:bodyPr>
          <a:lstStyle/>
          <a:p>
            <a:r>
              <a:rPr lang="sv-SE" dirty="0"/>
              <a:t>1-4: </a:t>
            </a:r>
            <a:r>
              <a:rPr lang="sv-SE" dirty="0" err="1"/>
              <a:t>What</a:t>
            </a:r>
            <a:r>
              <a:rPr lang="sv-SE" dirty="0"/>
              <a:t>/</a:t>
            </a:r>
            <a:r>
              <a:rPr lang="sv-SE" dirty="0" err="1"/>
              <a:t>who</a:t>
            </a:r>
            <a:r>
              <a:rPr lang="sv-SE" dirty="0"/>
              <a:t> </a:t>
            </a:r>
            <a:r>
              <a:rPr lang="sv-SE" dirty="0" err="1"/>
              <a:t>does</a:t>
            </a:r>
            <a:r>
              <a:rPr lang="sv-SE" dirty="0"/>
              <a:t> </a:t>
            </a:r>
            <a:r>
              <a:rPr lang="sv-SE" dirty="0" err="1"/>
              <a:t>something</a:t>
            </a:r>
            <a:r>
              <a:rPr lang="sv-SE" dirty="0"/>
              <a:t>? </a:t>
            </a:r>
            <a:r>
              <a:rPr lang="sv-SE" dirty="0" err="1"/>
              <a:t>What</a:t>
            </a:r>
            <a:r>
              <a:rPr lang="sv-SE" dirty="0"/>
              <a:t> </a:t>
            </a:r>
            <a:r>
              <a:rPr lang="sv-SE" dirty="0" err="1"/>
              <a:t>happens</a:t>
            </a:r>
            <a:r>
              <a:rPr lang="sv-SE" dirty="0"/>
              <a:t> </a:t>
            </a:r>
            <a:r>
              <a:rPr lang="sv-SE" dirty="0" err="1"/>
              <a:t>then</a:t>
            </a:r>
            <a:r>
              <a:rPr lang="sv-SE" dirty="0"/>
              <a:t>? Under </a:t>
            </a:r>
            <a:r>
              <a:rPr lang="sv-SE" dirty="0" err="1"/>
              <a:t>what</a:t>
            </a:r>
            <a:r>
              <a:rPr lang="sv-SE" dirty="0"/>
              <a:t> </a:t>
            </a:r>
            <a:r>
              <a:rPr lang="sv-SE" dirty="0" err="1"/>
              <a:t>condition</a:t>
            </a:r>
            <a:r>
              <a:rPr lang="sv-SE" dirty="0"/>
              <a:t>? To </a:t>
            </a:r>
            <a:r>
              <a:rPr lang="sv-SE" dirty="0" err="1"/>
              <a:t>what</a:t>
            </a:r>
            <a:r>
              <a:rPr lang="sv-SE" dirty="0"/>
              <a:t>?</a:t>
            </a:r>
          </a:p>
          <a:p>
            <a:r>
              <a:rPr lang="sv-SE" dirty="0"/>
              <a:t>5-6: </a:t>
            </a:r>
            <a:r>
              <a:rPr lang="sv-SE" dirty="0" err="1"/>
              <a:t>What</a:t>
            </a:r>
            <a:r>
              <a:rPr lang="sv-SE" dirty="0"/>
              <a:t> do </a:t>
            </a:r>
            <a:r>
              <a:rPr lang="sv-SE" dirty="0" err="1"/>
              <a:t>we</a:t>
            </a:r>
            <a:r>
              <a:rPr lang="sv-SE" dirty="0"/>
              <a:t> do or </a:t>
            </a:r>
            <a:r>
              <a:rPr lang="sv-SE" dirty="0" err="1"/>
              <a:t>how</a:t>
            </a:r>
            <a:r>
              <a:rPr lang="sv-SE" dirty="0"/>
              <a:t> do </a:t>
            </a:r>
            <a:r>
              <a:rPr lang="sv-SE" dirty="0" err="1"/>
              <a:t>we</a:t>
            </a:r>
            <a:r>
              <a:rPr lang="sv-SE" dirty="0"/>
              <a:t> fix it? </a:t>
            </a:r>
            <a:r>
              <a:rPr lang="sv-SE" dirty="0" err="1"/>
              <a:t>When</a:t>
            </a:r>
            <a:r>
              <a:rPr lang="sv-SE" dirty="0"/>
              <a:t> </a:t>
            </a:r>
            <a:r>
              <a:rPr lang="sv-SE" dirty="0" err="1"/>
              <a:t>are</a:t>
            </a:r>
            <a:r>
              <a:rPr lang="sv-SE" dirty="0"/>
              <a:t> </a:t>
            </a:r>
            <a:r>
              <a:rPr lang="sv-SE" dirty="0" err="1"/>
              <a:t>we</a:t>
            </a:r>
            <a:r>
              <a:rPr lang="sv-SE" dirty="0"/>
              <a:t> </a:t>
            </a:r>
            <a:r>
              <a:rPr lang="sv-SE" dirty="0" err="1"/>
              <a:t>done</a:t>
            </a:r>
            <a:r>
              <a:rPr lang="sv-SE" dirty="0"/>
              <a:t>?</a:t>
            </a:r>
          </a:p>
          <a:p>
            <a:r>
              <a:rPr lang="sv-SE" dirty="0"/>
              <a:t> </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x-none" sz="3200">
                <a:ea typeface="ＭＳ Ｐゴシック" charset="-128"/>
              </a:rPr>
              <a:t>Specifying Quality Attribute Requirements</a:t>
            </a:r>
          </a:p>
        </p:txBody>
      </p:sp>
      <p:sp>
        <p:nvSpPr>
          <p:cNvPr id="46082" name="Content Placeholder 2"/>
          <p:cNvSpPr>
            <a:spLocks noGrp="1"/>
          </p:cNvSpPr>
          <p:nvPr>
            <p:ph idx="1"/>
          </p:nvPr>
        </p:nvSpPr>
        <p:spPr/>
        <p:txBody>
          <a:bodyPr/>
          <a:lstStyle/>
          <a:p>
            <a:r>
              <a:rPr lang="en-US" altLang="x-none" b="0">
                <a:ea typeface="ＭＳ Ｐゴシック" charset="-128"/>
              </a:rPr>
              <a:t>We distinguish </a:t>
            </a:r>
            <a:r>
              <a:rPr lang="en-US" altLang="x-none" i="1">
                <a:ea typeface="ＭＳ Ｐゴシック" charset="-128"/>
              </a:rPr>
              <a:t>general</a:t>
            </a:r>
            <a:r>
              <a:rPr lang="en-US" altLang="x-none">
                <a:ea typeface="ＭＳ Ｐゴシック" charset="-128"/>
              </a:rPr>
              <a:t> quality attribute scenarios ( </a:t>
            </a:r>
            <a:r>
              <a:rPr lang="en-US" altLang="en-US">
                <a:ea typeface="ＭＳ Ｐゴシック" charset="-128"/>
              </a:rPr>
              <a:t>“</a:t>
            </a:r>
            <a:r>
              <a:rPr lang="en-US" altLang="ja-JP">
                <a:ea typeface="ＭＳ Ｐゴシック" charset="-128"/>
              </a:rPr>
              <a:t>general scenarios</a:t>
            </a:r>
            <a:r>
              <a:rPr lang="en-US" altLang="en-US">
                <a:ea typeface="ＭＳ Ｐゴシック" charset="-128"/>
              </a:rPr>
              <a:t>”</a:t>
            </a:r>
            <a:r>
              <a:rPr lang="en-US" altLang="ja-JP">
                <a:ea typeface="ＭＳ Ｐゴシック" charset="-128"/>
              </a:rPr>
              <a:t>)</a:t>
            </a:r>
            <a:r>
              <a:rPr lang="en-US" altLang="ja-JP" b="0">
                <a:ea typeface="ＭＳ Ｐゴシック" charset="-128"/>
              </a:rPr>
              <a:t>—those that are system independent and can, potentially, pertain to any system—from </a:t>
            </a:r>
            <a:r>
              <a:rPr lang="en-US" altLang="ja-JP" i="1">
                <a:ea typeface="ＭＳ Ｐゴシック" charset="-128"/>
              </a:rPr>
              <a:t>concrete</a:t>
            </a:r>
            <a:r>
              <a:rPr lang="en-US" altLang="ja-JP">
                <a:ea typeface="ＭＳ Ｐゴシック" charset="-128"/>
              </a:rPr>
              <a:t> quality attribute scenarios (concrete scenarios)</a:t>
            </a:r>
            <a:r>
              <a:rPr lang="en-US" altLang="ja-JP" b="0">
                <a:ea typeface="ＭＳ Ｐゴシック" charset="-128"/>
              </a:rPr>
              <a:t>—those that are specific to the particular system under consideration. </a:t>
            </a:r>
          </a:p>
          <a:p>
            <a:endParaRPr lang="en-US" altLang="x-none">
              <a:ea typeface="ＭＳ Ｐゴシック" charset="-128"/>
            </a:endParaRPr>
          </a:p>
          <a:p>
            <a:endParaRPr lang="en-US" altLang="x-none">
              <a:ea typeface="ＭＳ Ｐゴシック" charset="-128"/>
            </a:endParaRPr>
          </a:p>
        </p:txBody>
      </p:sp>
      <p:sp>
        <p:nvSpPr>
          <p:cNvPr id="46083" name="Footer Placeholder 3"/>
          <p:cNvSpPr>
            <a:spLocks noGrp="1"/>
          </p:cNvSpPr>
          <p:nvPr>
            <p:ph type="ftr" sz="quarter" idx="4294967295"/>
          </p:nvPr>
        </p:nvSpPr>
        <p:spPr bwMode="auto">
          <a:xfrm>
            <a:off x="0" y="6592888"/>
            <a:ext cx="63373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AU" altLang="x-none" sz="1100"/>
              <a:t>© Len Bass, Paul Clements, Rick Kazman, distributed under Creative Commons Attribution License</a:t>
            </a:r>
          </a:p>
        </p:txBody>
      </p:sp>
    </p:spTree>
  </p:cSld>
  <p:clrMapOvr>
    <a:masterClrMapping/>
  </p:clrMapOvr>
  <p:transition spd="slow"/>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x-none" sz="3200">
                <a:ea typeface="ＭＳ Ｐゴシック" charset="-128"/>
              </a:rPr>
              <a:t>Specifying Quality Attribute Requirements</a:t>
            </a:r>
          </a:p>
        </p:txBody>
      </p:sp>
      <p:sp>
        <p:nvSpPr>
          <p:cNvPr id="47106" name="Content Placeholder 2"/>
          <p:cNvSpPr>
            <a:spLocks noGrp="1"/>
          </p:cNvSpPr>
          <p:nvPr>
            <p:ph idx="1"/>
          </p:nvPr>
        </p:nvSpPr>
        <p:spPr/>
        <p:txBody>
          <a:bodyPr/>
          <a:lstStyle/>
          <a:p>
            <a:r>
              <a:rPr lang="en-US" altLang="x-none">
                <a:ea typeface="ＭＳ Ｐゴシック" charset="-128"/>
              </a:rPr>
              <a:t>Example general scenario for availability:</a:t>
            </a:r>
          </a:p>
          <a:p>
            <a:endParaRPr lang="en-US" altLang="x-none">
              <a:ea typeface="ＭＳ Ｐゴシック" charset="-128"/>
            </a:endParaRPr>
          </a:p>
          <a:p>
            <a:endParaRPr lang="en-US" altLang="x-none">
              <a:ea typeface="ＭＳ Ｐゴシック" charset="-128"/>
            </a:endParaRPr>
          </a:p>
        </p:txBody>
      </p:sp>
      <p:sp>
        <p:nvSpPr>
          <p:cNvPr id="47107" name="Footer Placeholder 3"/>
          <p:cNvSpPr>
            <a:spLocks noGrp="1"/>
          </p:cNvSpPr>
          <p:nvPr>
            <p:ph type="ftr" sz="quarter" idx="4294967295"/>
          </p:nvPr>
        </p:nvSpPr>
        <p:spPr bwMode="auto">
          <a:xfrm>
            <a:off x="0" y="6592888"/>
            <a:ext cx="63373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AU" altLang="x-none" sz="1100"/>
              <a:t>© Len Bass, Paul Clements, Rick Kazman, distributed under Creative Commons Attribution License</a:t>
            </a:r>
          </a:p>
        </p:txBody>
      </p:sp>
      <p:pic>
        <p:nvPicPr>
          <p:cNvPr id="4710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950" y="2852738"/>
            <a:ext cx="8856663" cy="305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x-none" sz="3200">
                <a:ea typeface="ＭＳ Ｐゴシック" charset="-128"/>
              </a:rPr>
              <a:t>Achieving Quality Attributes Through Tactics</a:t>
            </a:r>
          </a:p>
        </p:txBody>
      </p:sp>
      <p:sp>
        <p:nvSpPr>
          <p:cNvPr id="48130" name="Content Placeholder 2"/>
          <p:cNvSpPr>
            <a:spLocks noGrp="1"/>
          </p:cNvSpPr>
          <p:nvPr>
            <p:ph idx="1"/>
          </p:nvPr>
        </p:nvSpPr>
        <p:spPr/>
        <p:txBody>
          <a:bodyPr/>
          <a:lstStyle/>
          <a:p>
            <a:r>
              <a:rPr lang="en-US" altLang="x-none">
                <a:ea typeface="ＭＳ Ｐゴシック" charset="-128"/>
              </a:rPr>
              <a:t>Tactics, like design patterns, are techniques that architects have been using for years. We do not </a:t>
            </a:r>
            <a:r>
              <a:rPr lang="en-US" altLang="x-none" i="1">
                <a:ea typeface="ＭＳ Ｐゴシック" charset="-128"/>
              </a:rPr>
              <a:t>invent</a:t>
            </a:r>
            <a:r>
              <a:rPr lang="en-US" altLang="x-none">
                <a:ea typeface="ＭＳ Ｐゴシック" charset="-128"/>
              </a:rPr>
              <a:t> tactics, we simply capture what architects do in practice. </a:t>
            </a:r>
          </a:p>
          <a:p>
            <a:endParaRPr lang="en-US" altLang="x-none">
              <a:ea typeface="ＭＳ Ｐゴシック" charset="-128"/>
            </a:endParaRPr>
          </a:p>
          <a:p>
            <a:endParaRPr lang="en-US" altLang="x-none">
              <a:ea typeface="ＭＳ Ｐゴシック" charset="-128"/>
            </a:endParaRPr>
          </a:p>
          <a:p>
            <a:endParaRPr lang="en-US" altLang="x-none">
              <a:ea typeface="ＭＳ Ｐゴシック" charset="-128"/>
            </a:endParaRPr>
          </a:p>
        </p:txBody>
      </p:sp>
      <p:sp>
        <p:nvSpPr>
          <p:cNvPr id="48131" name="Footer Placeholder 3"/>
          <p:cNvSpPr>
            <a:spLocks noGrp="1"/>
          </p:cNvSpPr>
          <p:nvPr>
            <p:ph type="ftr" sz="quarter" idx="4294967295"/>
          </p:nvPr>
        </p:nvSpPr>
        <p:spPr bwMode="auto">
          <a:xfrm>
            <a:off x="0" y="6592888"/>
            <a:ext cx="63373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AU" altLang="x-none" sz="1100"/>
              <a:t>© Len Bass, Paul Clements, Rick Kazman, distributed under Creative Commons Attribution License</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x-none" sz="3200">
                <a:ea typeface="ＭＳ Ｐゴシック" charset="-128"/>
              </a:rPr>
              <a:t>Achieving Quality Attributes Through Tactics</a:t>
            </a:r>
          </a:p>
        </p:txBody>
      </p:sp>
      <p:sp>
        <p:nvSpPr>
          <p:cNvPr id="3" name="Content Placeholder 2"/>
          <p:cNvSpPr>
            <a:spLocks noGrp="1"/>
          </p:cNvSpPr>
          <p:nvPr>
            <p:ph idx="1"/>
          </p:nvPr>
        </p:nvSpPr>
        <p:spPr/>
        <p:txBody>
          <a:bodyPr>
            <a:normAutofit lnSpcReduction="10000"/>
          </a:bodyPr>
          <a:lstStyle/>
          <a:p>
            <a:pPr>
              <a:defRPr/>
            </a:pPr>
            <a:r>
              <a:rPr lang="en-US" dirty="0"/>
              <a:t>Why do we do this? </a:t>
            </a:r>
          </a:p>
          <a:p>
            <a:pPr marL="914400" lvl="1" indent="-514350">
              <a:buFont typeface="+mj-lt"/>
              <a:buAutoNum type="arabicPeriod"/>
              <a:defRPr/>
            </a:pPr>
            <a:r>
              <a:rPr lang="en-US" dirty="0"/>
              <a:t>Understand the tactics so the architect can</a:t>
            </a:r>
          </a:p>
          <a:p>
            <a:pPr marL="1371600" lvl="2" indent="-514350">
              <a:defRPr/>
            </a:pPr>
            <a:r>
              <a:rPr lang="en-US" dirty="0"/>
              <a:t>Modify and adapt them to solve the problem</a:t>
            </a:r>
          </a:p>
          <a:p>
            <a:pPr marL="1371600" lvl="2" indent="-514350">
              <a:defRPr/>
            </a:pPr>
            <a:r>
              <a:rPr lang="en-US" dirty="0"/>
              <a:t>Assess the options for augmenting existing patterns to reach the quality attribute goal</a:t>
            </a:r>
          </a:p>
          <a:p>
            <a:pPr marL="971550" lvl="1" indent="-514350">
              <a:buFont typeface="+mj-lt"/>
              <a:buAutoNum type="arabicPeriod"/>
              <a:defRPr/>
            </a:pPr>
            <a:r>
              <a:rPr lang="en-US" dirty="0"/>
              <a:t>By cataloguing tactics, we make design more systematic. </a:t>
            </a:r>
          </a:p>
          <a:p>
            <a:pPr marL="1371600" lvl="2" indent="-514350">
              <a:defRPr/>
            </a:pPr>
            <a:r>
              <a:rPr lang="en-US" dirty="0"/>
              <a:t>Multiple tactics to solve the same problem</a:t>
            </a:r>
          </a:p>
          <a:p>
            <a:pPr marL="1371600" lvl="2" indent="-514350">
              <a:defRPr/>
            </a:pPr>
            <a:r>
              <a:rPr lang="en-US" dirty="0"/>
              <a:t>Choice of tactic depends on factors such as cost to implement, etc.</a:t>
            </a:r>
          </a:p>
        </p:txBody>
      </p:sp>
      <p:sp>
        <p:nvSpPr>
          <p:cNvPr id="49155" name="Footer Placeholder 3"/>
          <p:cNvSpPr>
            <a:spLocks noGrp="1"/>
          </p:cNvSpPr>
          <p:nvPr>
            <p:ph type="ftr" sz="quarter" idx="4294967295"/>
          </p:nvPr>
        </p:nvSpPr>
        <p:spPr bwMode="auto">
          <a:xfrm>
            <a:off x="0" y="6592888"/>
            <a:ext cx="63373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AU" altLang="x-none" sz="1100"/>
              <a:t>© Len Bass, Paul Clements, Rick Kazman, distributed under Creative Commons Attribution License</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x-none" sz="3200">
                <a:ea typeface="ＭＳ Ｐゴシック" charset="-128"/>
              </a:rPr>
              <a:t>Guiding Quality Design Decisions</a:t>
            </a:r>
          </a:p>
        </p:txBody>
      </p:sp>
      <p:sp>
        <p:nvSpPr>
          <p:cNvPr id="3" name="Content Placeholder 2"/>
          <p:cNvSpPr>
            <a:spLocks noGrp="1"/>
          </p:cNvSpPr>
          <p:nvPr>
            <p:ph idx="1"/>
          </p:nvPr>
        </p:nvSpPr>
        <p:spPr/>
        <p:txBody>
          <a:bodyPr>
            <a:normAutofit/>
          </a:bodyPr>
          <a:lstStyle/>
          <a:p>
            <a:pPr>
              <a:defRPr/>
            </a:pPr>
            <a:r>
              <a:rPr lang="en-US" dirty="0"/>
              <a:t>Design decisions:</a:t>
            </a:r>
          </a:p>
          <a:p>
            <a:pPr marL="914400" lvl="1" indent="-514350">
              <a:buFont typeface="+mj-lt"/>
              <a:buAutoNum type="arabicPeriod"/>
              <a:defRPr/>
            </a:pPr>
            <a:r>
              <a:rPr lang="en-US" dirty="0"/>
              <a:t>Allocation of responsibilities</a:t>
            </a:r>
          </a:p>
          <a:p>
            <a:pPr marL="914400" lvl="1" indent="-514350">
              <a:buFont typeface="+mj-lt"/>
              <a:buAutoNum type="arabicPeriod"/>
              <a:defRPr/>
            </a:pPr>
            <a:r>
              <a:rPr lang="en-US" dirty="0"/>
              <a:t>Coordination model</a:t>
            </a:r>
          </a:p>
          <a:p>
            <a:pPr marL="914400" lvl="1" indent="-514350">
              <a:buFont typeface="+mj-lt"/>
              <a:buAutoNum type="arabicPeriod"/>
              <a:defRPr/>
            </a:pPr>
            <a:r>
              <a:rPr lang="en-US" dirty="0"/>
              <a:t>Data model</a:t>
            </a:r>
          </a:p>
          <a:p>
            <a:pPr marL="914400" lvl="1" indent="-514350">
              <a:buFont typeface="+mj-lt"/>
              <a:buAutoNum type="arabicPeriod"/>
              <a:defRPr/>
            </a:pPr>
            <a:r>
              <a:rPr lang="en-US" dirty="0"/>
              <a:t>Management of resources</a:t>
            </a:r>
          </a:p>
          <a:p>
            <a:pPr marL="914400" lvl="1" indent="-514350">
              <a:buFont typeface="+mj-lt"/>
              <a:buAutoNum type="arabicPeriod"/>
              <a:defRPr/>
            </a:pPr>
            <a:r>
              <a:rPr lang="en-US" dirty="0"/>
              <a:t>Mapping among architectural elements</a:t>
            </a:r>
          </a:p>
          <a:p>
            <a:pPr marL="914400" lvl="1" indent="-514350">
              <a:buFont typeface="+mj-lt"/>
              <a:buAutoNum type="arabicPeriod"/>
              <a:defRPr/>
            </a:pPr>
            <a:r>
              <a:rPr lang="en-US" dirty="0"/>
              <a:t>Binding time decisions</a:t>
            </a:r>
          </a:p>
          <a:p>
            <a:pPr marL="914400" lvl="1" indent="-514350">
              <a:buFont typeface="+mj-lt"/>
              <a:buAutoNum type="arabicPeriod"/>
              <a:defRPr/>
            </a:pPr>
            <a:r>
              <a:rPr lang="en-US" dirty="0"/>
              <a:t>Choice of technology</a:t>
            </a:r>
          </a:p>
          <a:p>
            <a:pPr lvl="1">
              <a:defRPr/>
            </a:pPr>
            <a:endParaRPr lang="en-US" dirty="0"/>
          </a:p>
        </p:txBody>
      </p:sp>
      <p:sp>
        <p:nvSpPr>
          <p:cNvPr id="50179" name="Footer Placeholder 3"/>
          <p:cNvSpPr>
            <a:spLocks noGrp="1"/>
          </p:cNvSpPr>
          <p:nvPr>
            <p:ph type="ftr" sz="quarter" idx="4294967295"/>
          </p:nvPr>
        </p:nvSpPr>
        <p:spPr bwMode="auto">
          <a:xfrm>
            <a:off x="0" y="6592888"/>
            <a:ext cx="63373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AU" altLang="x-none" sz="1100"/>
              <a:t>© Len Bass, Paul Clements, Rick Kazman, distributed under Creative Commons Attribution License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433"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D3B39AFD-8268-004F-91E7-4A9C01A6C8BF}" type="slidenum">
              <a:rPr lang="en-US" altLang="x-none" sz="1400">
                <a:latin typeface="Arial Black" charset="0"/>
              </a:rPr>
              <a:pPr eaLnBrk="1" hangingPunct="1"/>
              <a:t>3</a:t>
            </a:fld>
            <a:endParaRPr lang="en-US" altLang="x-none" sz="1400">
              <a:latin typeface="Arial Black" charset="0"/>
            </a:endParaRPr>
          </a:p>
        </p:txBody>
      </p:sp>
      <p:sp>
        <p:nvSpPr>
          <p:cNvPr id="18434" name="TextBox 4"/>
          <p:cNvSpPr txBox="1">
            <a:spLocks noChangeArrowheads="1"/>
          </p:cNvSpPr>
          <p:nvPr/>
        </p:nvSpPr>
        <p:spPr bwMode="auto">
          <a:xfrm>
            <a:off x="2843213" y="2924175"/>
            <a:ext cx="3957637" cy="181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x-none" sz="2800"/>
              <a:t>But first…</a:t>
            </a:r>
          </a:p>
          <a:p>
            <a:pPr eaLnBrk="1" hangingPunct="1"/>
            <a:endParaRPr lang="en-US" altLang="x-none" sz="2800"/>
          </a:p>
          <a:p>
            <a:pPr eaLnBrk="1" hangingPunct="1"/>
            <a:r>
              <a:rPr lang="en-US" altLang="x-none" sz="2800"/>
              <a:t>Recap and additions on</a:t>
            </a:r>
          </a:p>
          <a:p>
            <a:pPr eaLnBrk="1" hangingPunct="1"/>
            <a:r>
              <a:rPr lang="en-US" altLang="x-none" sz="2800"/>
              <a:t>Visualizing designs</a:t>
            </a:r>
          </a:p>
        </p:txBody>
      </p:sp>
    </p:spTree>
  </p:cSld>
  <p:clrMapOvr>
    <a:masterClrMapping/>
  </p:clrMapOvr>
  <p:transition spd="slow"/>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x-none">
                <a:ea typeface="ＭＳ Ｐゴシック" charset="-128"/>
              </a:rPr>
              <a:t>Allocation of Responsibilities</a:t>
            </a:r>
          </a:p>
        </p:txBody>
      </p:sp>
      <p:sp>
        <p:nvSpPr>
          <p:cNvPr id="3" name="Content Placeholder 2"/>
          <p:cNvSpPr>
            <a:spLocks noGrp="1"/>
          </p:cNvSpPr>
          <p:nvPr>
            <p:ph idx="1"/>
          </p:nvPr>
        </p:nvSpPr>
        <p:spPr/>
        <p:txBody>
          <a:bodyPr>
            <a:normAutofit/>
          </a:bodyPr>
          <a:lstStyle/>
          <a:p>
            <a:pPr>
              <a:defRPr/>
            </a:pPr>
            <a:r>
              <a:rPr lang="en-US" dirty="0"/>
              <a:t>Decisions involving allocation of responsibilities include:</a:t>
            </a:r>
          </a:p>
          <a:p>
            <a:pPr lvl="1">
              <a:defRPr/>
            </a:pPr>
            <a:r>
              <a:rPr lang="en-US" dirty="0"/>
              <a:t>basic system functions</a:t>
            </a:r>
          </a:p>
          <a:p>
            <a:pPr lvl="1">
              <a:defRPr/>
            </a:pPr>
            <a:r>
              <a:rPr lang="en-US" dirty="0"/>
              <a:t>architectural infrastructure</a:t>
            </a:r>
          </a:p>
          <a:p>
            <a:pPr lvl="1">
              <a:defRPr/>
            </a:pPr>
            <a:r>
              <a:rPr lang="en-US" dirty="0"/>
              <a:t>satisfaction of quality attributes. </a:t>
            </a:r>
          </a:p>
          <a:p>
            <a:pPr lvl="1">
              <a:defRPr/>
            </a:pPr>
            <a:r>
              <a:rPr lang="en-US" dirty="0"/>
              <a:t>allocation to non-runtime and runtime elements </a:t>
            </a:r>
          </a:p>
          <a:p>
            <a:pPr lvl="2">
              <a:defRPr/>
            </a:pPr>
            <a:r>
              <a:rPr lang="en-US" dirty="0"/>
              <a:t>modules, components, and connectors</a:t>
            </a:r>
          </a:p>
          <a:p>
            <a:pPr>
              <a:defRPr/>
            </a:pPr>
            <a:endParaRPr lang="en-US" dirty="0"/>
          </a:p>
        </p:txBody>
      </p:sp>
      <p:sp>
        <p:nvSpPr>
          <p:cNvPr id="51203" name="Footer Placeholder 3"/>
          <p:cNvSpPr>
            <a:spLocks noGrp="1"/>
          </p:cNvSpPr>
          <p:nvPr>
            <p:ph type="ftr" sz="quarter" idx="4294967295"/>
          </p:nvPr>
        </p:nvSpPr>
        <p:spPr bwMode="auto">
          <a:xfrm>
            <a:off x="0" y="6592888"/>
            <a:ext cx="63373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AU" altLang="x-none" sz="1100"/>
              <a:t>© Len Bass, Paul Clements, Rick Kazman, distributed under Creative Commons Attribution License</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x-none">
                <a:ea typeface="ＭＳ Ｐゴシック" charset="-128"/>
              </a:rPr>
              <a:t>Coordination Model</a:t>
            </a:r>
          </a:p>
        </p:txBody>
      </p:sp>
      <p:sp>
        <p:nvSpPr>
          <p:cNvPr id="3" name="Content Placeholder 2"/>
          <p:cNvSpPr>
            <a:spLocks noGrp="1"/>
          </p:cNvSpPr>
          <p:nvPr>
            <p:ph idx="1"/>
          </p:nvPr>
        </p:nvSpPr>
        <p:spPr>
          <a:xfrm>
            <a:off x="574675" y="2133600"/>
            <a:ext cx="8029575" cy="4459288"/>
          </a:xfrm>
        </p:spPr>
        <p:txBody>
          <a:bodyPr>
            <a:normAutofit fontScale="85000" lnSpcReduction="10000"/>
          </a:bodyPr>
          <a:lstStyle/>
          <a:p>
            <a:pPr>
              <a:defRPr/>
            </a:pPr>
            <a:r>
              <a:rPr lang="en-US" dirty="0"/>
              <a:t>Decisions about the coordination model include:</a:t>
            </a:r>
          </a:p>
          <a:p>
            <a:pPr lvl="1">
              <a:defRPr/>
            </a:pPr>
            <a:r>
              <a:rPr lang="en-US" dirty="0"/>
              <a:t>Elements that must or must not coordinate</a:t>
            </a:r>
          </a:p>
          <a:p>
            <a:pPr lvl="1">
              <a:defRPr/>
            </a:pPr>
            <a:r>
              <a:rPr lang="en-US" dirty="0"/>
              <a:t>properties such as: </a:t>
            </a:r>
          </a:p>
          <a:p>
            <a:pPr lvl="2">
              <a:defRPr/>
            </a:pPr>
            <a:r>
              <a:rPr lang="en-US" dirty="0"/>
              <a:t>timeliness, </a:t>
            </a:r>
          </a:p>
          <a:p>
            <a:pPr lvl="2">
              <a:defRPr/>
            </a:pPr>
            <a:r>
              <a:rPr lang="en-US" dirty="0"/>
              <a:t>currency, </a:t>
            </a:r>
          </a:p>
          <a:p>
            <a:pPr lvl="2">
              <a:defRPr/>
            </a:pPr>
            <a:r>
              <a:rPr lang="en-US" dirty="0"/>
              <a:t>completeness, </a:t>
            </a:r>
          </a:p>
          <a:p>
            <a:pPr lvl="2">
              <a:defRPr/>
            </a:pPr>
            <a:r>
              <a:rPr lang="en-US" dirty="0"/>
              <a:t>correctness, </a:t>
            </a:r>
          </a:p>
          <a:p>
            <a:pPr lvl="2">
              <a:defRPr/>
            </a:pPr>
            <a:r>
              <a:rPr lang="en-US" dirty="0"/>
              <a:t>consistency</a:t>
            </a:r>
          </a:p>
          <a:p>
            <a:pPr lvl="1">
              <a:defRPr/>
            </a:pPr>
            <a:r>
              <a:rPr lang="en-US" dirty="0"/>
              <a:t>Mechanisms such as:</a:t>
            </a:r>
          </a:p>
          <a:p>
            <a:pPr lvl="2">
              <a:defRPr/>
            </a:pPr>
            <a:r>
              <a:rPr lang="en-US" dirty="0"/>
              <a:t>stateful vs. stateless, </a:t>
            </a:r>
          </a:p>
          <a:p>
            <a:pPr lvl="2">
              <a:defRPr/>
            </a:pPr>
            <a:r>
              <a:rPr lang="en-US" dirty="0"/>
              <a:t>synchronous vs. asynchronous, </a:t>
            </a:r>
          </a:p>
          <a:p>
            <a:pPr lvl="2">
              <a:defRPr/>
            </a:pPr>
            <a:r>
              <a:rPr lang="en-US" dirty="0"/>
              <a:t>guaranteed vs. non-guaranteed delivery, </a:t>
            </a:r>
          </a:p>
          <a:p>
            <a:pPr lvl="1">
              <a:defRPr/>
            </a:pPr>
            <a:r>
              <a:rPr lang="en-US" dirty="0"/>
              <a:t>Performance-related properties: throughput and latency</a:t>
            </a:r>
          </a:p>
        </p:txBody>
      </p:sp>
      <p:sp>
        <p:nvSpPr>
          <p:cNvPr id="52227" name="Footer Placeholder 3"/>
          <p:cNvSpPr>
            <a:spLocks noGrp="1"/>
          </p:cNvSpPr>
          <p:nvPr>
            <p:ph type="ftr" sz="quarter" idx="4294967295"/>
          </p:nvPr>
        </p:nvSpPr>
        <p:spPr bwMode="auto">
          <a:xfrm>
            <a:off x="0" y="6592888"/>
            <a:ext cx="63373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AU" altLang="x-none" sz="1100"/>
              <a:t>© Len Bass, Paul Clements, Rick Kazman, distributed under Creative Commons Attribution License</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1" end="11"/>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x-none">
                <a:ea typeface="ＭＳ Ｐゴシック" charset="-128"/>
              </a:rPr>
              <a:t>Data Model</a:t>
            </a:r>
          </a:p>
        </p:txBody>
      </p:sp>
      <p:sp>
        <p:nvSpPr>
          <p:cNvPr id="3" name="Content Placeholder 2"/>
          <p:cNvSpPr>
            <a:spLocks noGrp="1"/>
          </p:cNvSpPr>
          <p:nvPr>
            <p:ph idx="1"/>
          </p:nvPr>
        </p:nvSpPr>
        <p:spPr/>
        <p:txBody>
          <a:bodyPr>
            <a:normAutofit/>
          </a:bodyPr>
          <a:lstStyle/>
          <a:p>
            <a:pPr>
              <a:defRPr/>
            </a:pPr>
            <a:r>
              <a:rPr lang="en-US" dirty="0"/>
              <a:t>Decisions about the data model include:</a:t>
            </a:r>
          </a:p>
          <a:p>
            <a:pPr lvl="1">
              <a:defRPr/>
            </a:pPr>
            <a:r>
              <a:rPr lang="en-US" dirty="0"/>
              <a:t>major data abstractions, operations, and their properties. </a:t>
            </a:r>
          </a:p>
          <a:p>
            <a:pPr lvl="1">
              <a:defRPr/>
            </a:pPr>
            <a:r>
              <a:rPr lang="en-US" dirty="0"/>
              <a:t>How data is:</a:t>
            </a:r>
          </a:p>
          <a:p>
            <a:pPr lvl="2">
              <a:defRPr/>
            </a:pPr>
            <a:r>
              <a:rPr lang="en-US" dirty="0"/>
              <a:t>created, initialized, accessed, persisted, manipulated, translated, and destroyed.</a:t>
            </a:r>
          </a:p>
          <a:p>
            <a:pPr lvl="1">
              <a:defRPr/>
            </a:pPr>
            <a:r>
              <a:rPr lang="en-US" dirty="0"/>
              <a:t>metadata needed for interpretation of the data</a:t>
            </a:r>
          </a:p>
          <a:p>
            <a:pPr lvl="1">
              <a:defRPr/>
            </a:pPr>
            <a:r>
              <a:rPr lang="en-US" dirty="0"/>
              <a:t>organization of the data (local, </a:t>
            </a:r>
            <a:r>
              <a:rPr lang="en-US" dirty="0" err="1"/>
              <a:t>db</a:t>
            </a:r>
            <a:r>
              <a:rPr lang="en-US" dirty="0"/>
              <a:t>, other)</a:t>
            </a:r>
          </a:p>
        </p:txBody>
      </p:sp>
      <p:sp>
        <p:nvSpPr>
          <p:cNvPr id="53251" name="Footer Placeholder 3"/>
          <p:cNvSpPr>
            <a:spLocks noGrp="1"/>
          </p:cNvSpPr>
          <p:nvPr>
            <p:ph type="ftr" sz="quarter" idx="4294967295"/>
          </p:nvPr>
        </p:nvSpPr>
        <p:spPr bwMode="auto">
          <a:xfrm>
            <a:off x="0" y="6592888"/>
            <a:ext cx="63373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AU" altLang="x-none" sz="1100"/>
              <a:t>© Len Bass, Paul Clements, Rick Kazman, distributed under Creative Commons Attribution License</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x-none">
                <a:ea typeface="ＭＳ Ｐゴシック" charset="-128"/>
              </a:rPr>
              <a:t>Management of Resources</a:t>
            </a:r>
          </a:p>
        </p:txBody>
      </p:sp>
      <p:sp>
        <p:nvSpPr>
          <p:cNvPr id="3" name="Content Placeholder 2"/>
          <p:cNvSpPr>
            <a:spLocks noGrp="1"/>
          </p:cNvSpPr>
          <p:nvPr>
            <p:ph idx="1"/>
          </p:nvPr>
        </p:nvSpPr>
        <p:spPr>
          <a:xfrm>
            <a:off x="574675" y="2133600"/>
            <a:ext cx="8569325" cy="3810000"/>
          </a:xfrm>
        </p:spPr>
        <p:txBody>
          <a:bodyPr>
            <a:normAutofit/>
          </a:bodyPr>
          <a:lstStyle/>
          <a:p>
            <a:pPr>
              <a:defRPr/>
            </a:pPr>
            <a:r>
              <a:rPr lang="en-US" dirty="0"/>
              <a:t>Decisions for management of resources include:</a:t>
            </a:r>
          </a:p>
          <a:p>
            <a:pPr lvl="1">
              <a:defRPr/>
            </a:pPr>
            <a:r>
              <a:rPr lang="en-US" dirty="0"/>
              <a:t>identifying the resources and the limits for each</a:t>
            </a:r>
          </a:p>
          <a:p>
            <a:pPr lvl="1">
              <a:defRPr/>
            </a:pPr>
            <a:r>
              <a:rPr lang="en-US" dirty="0"/>
              <a:t>which system element(s) manage each resource </a:t>
            </a:r>
          </a:p>
          <a:p>
            <a:pPr lvl="1">
              <a:defRPr/>
            </a:pPr>
            <a:r>
              <a:rPr lang="en-US" dirty="0"/>
              <a:t>how resources are shared (conflicts / contention)</a:t>
            </a:r>
          </a:p>
          <a:p>
            <a:pPr lvl="1">
              <a:defRPr/>
            </a:pPr>
            <a:r>
              <a:rPr lang="en-US" dirty="0"/>
              <a:t>what happens when resource runs out?</a:t>
            </a:r>
          </a:p>
        </p:txBody>
      </p:sp>
      <p:sp>
        <p:nvSpPr>
          <p:cNvPr id="54275" name="Footer Placeholder 3"/>
          <p:cNvSpPr>
            <a:spLocks noGrp="1"/>
          </p:cNvSpPr>
          <p:nvPr>
            <p:ph type="ftr" sz="quarter" idx="4294967295"/>
          </p:nvPr>
        </p:nvSpPr>
        <p:spPr bwMode="auto">
          <a:xfrm>
            <a:off x="0" y="6592888"/>
            <a:ext cx="63373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AU" altLang="x-none" sz="1100"/>
              <a:t>© Len Bass, Paul Clements, Rick Kazman, distributed under Creative Commons Attribution License</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x-none" sz="3200">
                <a:ea typeface="ＭＳ Ｐゴシック" charset="-128"/>
              </a:rPr>
              <a:t>Mapping Among Architectural Elements</a:t>
            </a:r>
          </a:p>
        </p:txBody>
      </p:sp>
      <p:sp>
        <p:nvSpPr>
          <p:cNvPr id="3" name="Content Placeholder 2"/>
          <p:cNvSpPr>
            <a:spLocks noGrp="1"/>
          </p:cNvSpPr>
          <p:nvPr>
            <p:ph idx="1"/>
          </p:nvPr>
        </p:nvSpPr>
        <p:spPr/>
        <p:txBody>
          <a:bodyPr>
            <a:normAutofit/>
          </a:bodyPr>
          <a:lstStyle/>
          <a:p>
            <a:r>
              <a:rPr lang="en-US" altLang="x-none" sz="2600" dirty="0">
                <a:ea typeface="ＭＳ Ｐゴシック" charset="-128"/>
              </a:rPr>
              <a:t>Useful mappings include:</a:t>
            </a:r>
          </a:p>
          <a:p>
            <a:pPr lvl="1"/>
            <a:r>
              <a:rPr lang="en-US" altLang="x-none" sz="2200" dirty="0">
                <a:ea typeface="ＭＳ Ｐゴシック" charset="-128"/>
              </a:rPr>
              <a:t>modules and runtime elements (relation)</a:t>
            </a:r>
          </a:p>
          <a:p>
            <a:pPr lvl="1"/>
            <a:r>
              <a:rPr lang="en-US" altLang="x-none" sz="2200" dirty="0">
                <a:ea typeface="ＭＳ Ｐゴシック" charset="-128"/>
              </a:rPr>
              <a:t>the assignment of runtime elements to processors</a:t>
            </a:r>
          </a:p>
          <a:p>
            <a:pPr lvl="1"/>
            <a:r>
              <a:rPr lang="en-US" altLang="x-none" sz="2200" dirty="0">
                <a:ea typeface="ＭＳ Ｐゴシック" charset="-128"/>
              </a:rPr>
              <a:t>the assignment of items in the data model to data stores</a:t>
            </a:r>
          </a:p>
        </p:txBody>
      </p:sp>
      <p:sp>
        <p:nvSpPr>
          <p:cNvPr id="55299" name="Footer Placeholder 3"/>
          <p:cNvSpPr>
            <a:spLocks noGrp="1"/>
          </p:cNvSpPr>
          <p:nvPr>
            <p:ph type="ftr" sz="quarter" idx="4294967295"/>
          </p:nvPr>
        </p:nvSpPr>
        <p:spPr bwMode="auto">
          <a:xfrm>
            <a:off x="0" y="6592888"/>
            <a:ext cx="63373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AU" altLang="x-none" sz="1100"/>
              <a:t>© Len Bass, Paul Clements, Rick Kazman, distributed under Creative Commons Attribution License</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x-none">
                <a:ea typeface="ＭＳ Ｐゴシック" charset="-128"/>
              </a:rPr>
              <a:t>Binding Time</a:t>
            </a:r>
          </a:p>
        </p:txBody>
      </p:sp>
      <p:sp>
        <p:nvSpPr>
          <p:cNvPr id="3" name="Content Placeholder 2"/>
          <p:cNvSpPr>
            <a:spLocks noGrp="1"/>
          </p:cNvSpPr>
          <p:nvPr>
            <p:ph idx="1"/>
          </p:nvPr>
        </p:nvSpPr>
        <p:spPr/>
        <p:txBody>
          <a:bodyPr>
            <a:normAutofit fontScale="92500" lnSpcReduction="20000"/>
          </a:bodyPr>
          <a:lstStyle/>
          <a:p>
            <a:pPr>
              <a:defRPr/>
            </a:pPr>
            <a:r>
              <a:rPr lang="en-US" dirty="0"/>
              <a:t>The decisions in the other categories have an associated binding time decision. Examples of such binding time decisions include:</a:t>
            </a:r>
          </a:p>
          <a:p>
            <a:pPr lvl="1">
              <a:defRPr/>
            </a:pPr>
            <a:r>
              <a:rPr lang="en-US" b="0" dirty="0"/>
              <a:t>For allocation of responsibilities you can have build-time selection of modules via a parameterized build script. </a:t>
            </a:r>
          </a:p>
          <a:p>
            <a:pPr lvl="1">
              <a:defRPr/>
            </a:pPr>
            <a:r>
              <a:rPr lang="en-US" b="0" dirty="0"/>
              <a:t>For choice of coordination model you can design run-time negotiation of protocols.</a:t>
            </a:r>
          </a:p>
          <a:p>
            <a:pPr lvl="1">
              <a:defRPr/>
            </a:pPr>
            <a:r>
              <a:rPr lang="en-US" b="0" dirty="0"/>
              <a:t>For resource management you can design a system to accept new peripheral devices plugged in at run-time.</a:t>
            </a:r>
          </a:p>
          <a:p>
            <a:pPr lvl="1">
              <a:defRPr/>
            </a:pPr>
            <a:r>
              <a:rPr lang="en-US" b="0" dirty="0"/>
              <a:t>For choice of technology you can build an app-store for a smart phone that automatically downloads the appropriate version of the app.</a:t>
            </a:r>
          </a:p>
        </p:txBody>
      </p:sp>
      <p:sp>
        <p:nvSpPr>
          <p:cNvPr id="56323" name="Footer Placeholder 3"/>
          <p:cNvSpPr>
            <a:spLocks noGrp="1"/>
          </p:cNvSpPr>
          <p:nvPr>
            <p:ph type="ftr" sz="quarter" idx="4294967295"/>
          </p:nvPr>
        </p:nvSpPr>
        <p:spPr bwMode="auto">
          <a:xfrm>
            <a:off x="0" y="6592888"/>
            <a:ext cx="63373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AU" altLang="x-none" sz="1100"/>
              <a:t>© Len Bass, Paul Clements, Rick Kazman, distributed under Creative Commons Attribution License</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x-none">
                <a:ea typeface="ＭＳ Ｐゴシック" charset="-128"/>
              </a:rPr>
              <a:t>Choice of Technology</a:t>
            </a:r>
          </a:p>
        </p:txBody>
      </p:sp>
      <p:sp>
        <p:nvSpPr>
          <p:cNvPr id="3" name="Content Placeholder 2"/>
          <p:cNvSpPr>
            <a:spLocks noGrp="1"/>
          </p:cNvSpPr>
          <p:nvPr>
            <p:ph idx="1"/>
          </p:nvPr>
        </p:nvSpPr>
        <p:spPr/>
        <p:txBody>
          <a:bodyPr>
            <a:normAutofit fontScale="92500"/>
          </a:bodyPr>
          <a:lstStyle/>
          <a:p>
            <a:pPr>
              <a:defRPr/>
            </a:pPr>
            <a:r>
              <a:rPr lang="en-US" dirty="0"/>
              <a:t>Choice of technology decisions involve:</a:t>
            </a:r>
          </a:p>
          <a:p>
            <a:pPr lvl="1">
              <a:defRPr/>
            </a:pPr>
            <a:r>
              <a:rPr lang="en-US" b="0" dirty="0"/>
              <a:t>which technologies are available to fulfill requirements?</a:t>
            </a:r>
          </a:p>
          <a:p>
            <a:pPr lvl="1">
              <a:defRPr/>
            </a:pPr>
            <a:r>
              <a:rPr lang="en-US" b="0" dirty="0"/>
              <a:t>Are the tools (IDEs, simulators, testing tools, etc.) adequate?</a:t>
            </a:r>
          </a:p>
          <a:p>
            <a:pPr lvl="1">
              <a:defRPr/>
            </a:pPr>
            <a:r>
              <a:rPr lang="en-US" b="0" dirty="0"/>
              <a:t>support for the technology (such as courses, tutorials, examples, availability of contractors)?</a:t>
            </a:r>
          </a:p>
          <a:p>
            <a:pPr lvl="1">
              <a:defRPr/>
            </a:pPr>
            <a:r>
              <a:rPr lang="en-US" b="0" dirty="0"/>
              <a:t>determining the side effects of choosing a technology </a:t>
            </a:r>
          </a:p>
          <a:p>
            <a:pPr lvl="1">
              <a:defRPr/>
            </a:pPr>
            <a:r>
              <a:rPr lang="en-US" b="0" dirty="0"/>
              <a:t>determining whether a new technology is compatible with the existing technology</a:t>
            </a:r>
          </a:p>
        </p:txBody>
      </p:sp>
      <p:sp>
        <p:nvSpPr>
          <p:cNvPr id="57347" name="Footer Placeholder 3"/>
          <p:cNvSpPr>
            <a:spLocks noGrp="1"/>
          </p:cNvSpPr>
          <p:nvPr>
            <p:ph type="ftr" sz="quarter" idx="4294967295"/>
          </p:nvPr>
        </p:nvSpPr>
        <p:spPr bwMode="auto">
          <a:xfrm>
            <a:off x="0" y="6592888"/>
            <a:ext cx="63373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AU" altLang="x-none" sz="1100"/>
              <a:t>© Len Bass, Paul Clements, Rick Kazman, distributed under Creative Commons Attribution License</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x-none">
                <a:ea typeface="ＭＳ Ｐゴシック" charset="-128"/>
              </a:rPr>
              <a:t>Summary</a:t>
            </a:r>
          </a:p>
        </p:txBody>
      </p:sp>
      <p:sp>
        <p:nvSpPr>
          <p:cNvPr id="3" name="Content Placeholder 2"/>
          <p:cNvSpPr>
            <a:spLocks noGrp="1"/>
          </p:cNvSpPr>
          <p:nvPr>
            <p:ph idx="1"/>
          </p:nvPr>
        </p:nvSpPr>
        <p:spPr/>
        <p:txBody>
          <a:bodyPr>
            <a:normAutofit/>
          </a:bodyPr>
          <a:lstStyle/>
          <a:p>
            <a:pPr>
              <a:lnSpc>
                <a:spcPct val="80000"/>
              </a:lnSpc>
            </a:pPr>
            <a:r>
              <a:rPr lang="en-US" altLang="x-none" sz="1800">
                <a:ea typeface="ＭＳ Ｐゴシック" charset="-128"/>
              </a:rPr>
              <a:t>Requirements for a system come in three categories.</a:t>
            </a:r>
          </a:p>
          <a:p>
            <a:pPr marL="971550" lvl="1" indent="-514350">
              <a:lnSpc>
                <a:spcPct val="80000"/>
              </a:lnSpc>
              <a:buFont typeface="Arial Black" charset="0"/>
              <a:buAutoNum type="arabicPeriod"/>
            </a:pPr>
            <a:r>
              <a:rPr lang="en-US" altLang="x-none" sz="1600">
                <a:ea typeface="ＭＳ Ｐゴシック" charset="-128"/>
              </a:rPr>
              <a:t>Functional. These requirements are satisfied by including an appropriate set of responsibilities within the design.</a:t>
            </a:r>
          </a:p>
          <a:p>
            <a:pPr marL="971550" lvl="1" indent="-514350">
              <a:lnSpc>
                <a:spcPct val="80000"/>
              </a:lnSpc>
              <a:buFont typeface="Arial Black" charset="0"/>
              <a:buAutoNum type="arabicPeriod"/>
            </a:pPr>
            <a:r>
              <a:rPr lang="en-US" altLang="x-none" sz="1600">
                <a:ea typeface="ＭＳ Ｐゴシック" charset="-128"/>
              </a:rPr>
              <a:t>Quality attribute. These requirements are satisfied by the structures and behaviors of the architecture.</a:t>
            </a:r>
          </a:p>
          <a:p>
            <a:pPr marL="971550" lvl="1" indent="-514350">
              <a:lnSpc>
                <a:spcPct val="80000"/>
              </a:lnSpc>
              <a:buFont typeface="Arial Black" charset="0"/>
              <a:buAutoNum type="arabicPeriod"/>
            </a:pPr>
            <a:r>
              <a:rPr lang="en-US" altLang="x-none" sz="1600">
                <a:ea typeface="ＭＳ Ｐゴシック" charset="-128"/>
              </a:rPr>
              <a:t>Constraints. A constraint is a design decision that</a:t>
            </a:r>
            <a:r>
              <a:rPr lang="en-US" altLang="en-US" sz="1600">
                <a:ea typeface="ＭＳ Ｐゴシック" charset="-128"/>
              </a:rPr>
              <a:t>’</a:t>
            </a:r>
            <a:r>
              <a:rPr lang="en-US" altLang="x-none" sz="1600">
                <a:ea typeface="ＭＳ Ｐゴシック" charset="-128"/>
              </a:rPr>
              <a:t>s already been made.</a:t>
            </a:r>
          </a:p>
          <a:p>
            <a:pPr>
              <a:lnSpc>
                <a:spcPct val="80000"/>
              </a:lnSpc>
            </a:pPr>
            <a:r>
              <a:rPr lang="en-US" altLang="x-none" sz="1800">
                <a:ea typeface="ＭＳ Ｐゴシック" charset="-128"/>
              </a:rPr>
              <a:t>To express a quality attribute requirement we use a quality attribute scenario.  The parts of the scenario are:</a:t>
            </a:r>
          </a:p>
          <a:p>
            <a:pPr marL="971550" lvl="1" indent="-514350">
              <a:lnSpc>
                <a:spcPct val="80000"/>
              </a:lnSpc>
              <a:buFont typeface="Arial Black" charset="0"/>
              <a:buAutoNum type="arabicPeriod"/>
            </a:pPr>
            <a:r>
              <a:rPr lang="en-US" altLang="x-none" sz="1600">
                <a:ea typeface="ＭＳ Ｐゴシック" charset="-128"/>
              </a:rPr>
              <a:t>Source of stimulus. </a:t>
            </a:r>
          </a:p>
          <a:p>
            <a:pPr marL="971550" lvl="1" indent="-514350">
              <a:lnSpc>
                <a:spcPct val="80000"/>
              </a:lnSpc>
              <a:buFont typeface="Arial Black" charset="0"/>
              <a:buAutoNum type="arabicPeriod"/>
            </a:pPr>
            <a:r>
              <a:rPr lang="en-US" altLang="x-none" sz="1600">
                <a:ea typeface="ＭＳ Ｐゴシック" charset="-128"/>
              </a:rPr>
              <a:t>Stimulus</a:t>
            </a:r>
          </a:p>
          <a:p>
            <a:pPr marL="971550" lvl="1" indent="-514350">
              <a:lnSpc>
                <a:spcPct val="80000"/>
              </a:lnSpc>
              <a:buFont typeface="Arial Black" charset="0"/>
              <a:buAutoNum type="arabicPeriod"/>
            </a:pPr>
            <a:r>
              <a:rPr lang="en-US" altLang="x-none" sz="1600">
                <a:ea typeface="ＭＳ Ｐゴシック" charset="-128"/>
              </a:rPr>
              <a:t>Environment. </a:t>
            </a:r>
          </a:p>
          <a:p>
            <a:pPr marL="971550" lvl="1" indent="-514350">
              <a:lnSpc>
                <a:spcPct val="80000"/>
              </a:lnSpc>
              <a:buFont typeface="Arial Black" charset="0"/>
              <a:buAutoNum type="arabicPeriod"/>
            </a:pPr>
            <a:r>
              <a:rPr lang="en-US" altLang="x-none" sz="1600">
                <a:ea typeface="ＭＳ Ｐゴシック" charset="-128"/>
              </a:rPr>
              <a:t>Artifact. </a:t>
            </a:r>
          </a:p>
          <a:p>
            <a:pPr marL="971550" lvl="1" indent="-514350">
              <a:lnSpc>
                <a:spcPct val="80000"/>
              </a:lnSpc>
              <a:buFont typeface="Arial Black" charset="0"/>
              <a:buAutoNum type="arabicPeriod"/>
            </a:pPr>
            <a:r>
              <a:rPr lang="en-US" altLang="x-none" sz="1600">
                <a:ea typeface="ＭＳ Ｐゴシック" charset="-128"/>
              </a:rPr>
              <a:t>Response. </a:t>
            </a:r>
          </a:p>
          <a:p>
            <a:pPr marL="971550" lvl="1" indent="-514350">
              <a:lnSpc>
                <a:spcPct val="80000"/>
              </a:lnSpc>
              <a:buFont typeface="Arial Black" charset="0"/>
              <a:buAutoNum type="arabicPeriod"/>
            </a:pPr>
            <a:r>
              <a:rPr lang="en-US" altLang="x-none" sz="1600">
                <a:ea typeface="ＭＳ Ｐゴシック" charset="-128"/>
              </a:rPr>
              <a:t>Response measure. </a:t>
            </a:r>
            <a:r>
              <a:rPr lang="en-US" altLang="x-none" sz="1300">
                <a:ea typeface="ＭＳ Ｐゴシック" charset="-128"/>
              </a:rPr>
              <a:t> </a:t>
            </a:r>
          </a:p>
          <a:p>
            <a:pPr>
              <a:lnSpc>
                <a:spcPct val="80000"/>
              </a:lnSpc>
            </a:pPr>
            <a:endParaRPr lang="en-US" altLang="x-none" sz="1500">
              <a:ea typeface="ＭＳ Ｐゴシック" charset="-128"/>
            </a:endParaRPr>
          </a:p>
        </p:txBody>
      </p:sp>
      <p:sp>
        <p:nvSpPr>
          <p:cNvPr id="58371" name="Footer Placeholder 3"/>
          <p:cNvSpPr>
            <a:spLocks noGrp="1"/>
          </p:cNvSpPr>
          <p:nvPr>
            <p:ph type="ftr" sz="quarter" idx="4294967295"/>
          </p:nvPr>
        </p:nvSpPr>
        <p:spPr bwMode="auto">
          <a:xfrm>
            <a:off x="0" y="6592888"/>
            <a:ext cx="63373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AU" altLang="x-none" sz="1100"/>
              <a:t>© Len Bass, Paul Clements, Rick Kazman, distributed under Creative Commons Attribution License</a:t>
            </a:r>
          </a:p>
        </p:txBody>
      </p:sp>
    </p:spTree>
  </p:cSld>
  <p:clrMapOvr>
    <a:masterClrMapping/>
  </p:clrMapOvr>
  <p:transition spd="slow"/>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x-none">
                <a:ea typeface="ＭＳ Ｐゴシック" charset="-128"/>
              </a:rPr>
              <a:t>Summary</a:t>
            </a:r>
          </a:p>
        </p:txBody>
      </p:sp>
      <p:sp>
        <p:nvSpPr>
          <p:cNvPr id="3" name="Content Placeholder 2"/>
          <p:cNvSpPr>
            <a:spLocks noGrp="1"/>
          </p:cNvSpPr>
          <p:nvPr>
            <p:ph idx="1"/>
          </p:nvPr>
        </p:nvSpPr>
        <p:spPr/>
        <p:txBody>
          <a:bodyPr>
            <a:normAutofit/>
          </a:bodyPr>
          <a:lstStyle/>
          <a:p>
            <a:pPr>
              <a:lnSpc>
                <a:spcPct val="80000"/>
              </a:lnSpc>
            </a:pPr>
            <a:r>
              <a:rPr lang="en-US" altLang="x-none" sz="2000">
                <a:ea typeface="ＭＳ Ｐゴシック" charset="-128"/>
              </a:rPr>
              <a:t>An architectural tactic is a design decision that affects a quality attribute response. The focus of a tactic is on a single quality attribute response.  </a:t>
            </a:r>
          </a:p>
          <a:p>
            <a:pPr>
              <a:lnSpc>
                <a:spcPct val="80000"/>
              </a:lnSpc>
            </a:pPr>
            <a:r>
              <a:rPr lang="en-US" altLang="x-none" sz="2000">
                <a:ea typeface="ＭＳ Ｐゴシック" charset="-128"/>
              </a:rPr>
              <a:t>Architectural patterns can be seen as </a:t>
            </a:r>
            <a:r>
              <a:rPr lang="en-US" altLang="en-US" sz="2000">
                <a:ea typeface="ＭＳ Ｐゴシック" charset="-128"/>
              </a:rPr>
              <a:t>“</a:t>
            </a:r>
            <a:r>
              <a:rPr lang="en-US" altLang="x-none" sz="2000">
                <a:ea typeface="ＭＳ Ｐゴシック" charset="-128"/>
              </a:rPr>
              <a:t>packages</a:t>
            </a:r>
            <a:r>
              <a:rPr lang="en-US" altLang="en-US" sz="2000">
                <a:ea typeface="ＭＳ Ｐゴシック" charset="-128"/>
              </a:rPr>
              <a:t>”</a:t>
            </a:r>
            <a:r>
              <a:rPr lang="en-US" altLang="x-none" sz="2000">
                <a:ea typeface="ＭＳ Ｐゴシック" charset="-128"/>
              </a:rPr>
              <a:t> of tactics.</a:t>
            </a:r>
          </a:p>
          <a:p>
            <a:pPr>
              <a:lnSpc>
                <a:spcPct val="80000"/>
              </a:lnSpc>
            </a:pPr>
            <a:r>
              <a:rPr lang="en-US" altLang="x-none" sz="2000">
                <a:ea typeface="ＭＳ Ｐゴシック" charset="-128"/>
              </a:rPr>
              <a:t>The seven categories of architectural design decisions are:</a:t>
            </a:r>
          </a:p>
          <a:p>
            <a:pPr marL="971550" lvl="1" indent="-514350">
              <a:lnSpc>
                <a:spcPct val="80000"/>
              </a:lnSpc>
              <a:buFont typeface="Arial Black" charset="0"/>
              <a:buAutoNum type="arabicPeriod"/>
            </a:pPr>
            <a:r>
              <a:rPr lang="en-US" altLang="x-none" sz="1800">
                <a:ea typeface="ＭＳ Ｐゴシック" charset="-128"/>
              </a:rPr>
              <a:t>Allocation of responsibilities</a:t>
            </a:r>
          </a:p>
          <a:p>
            <a:pPr marL="971550" lvl="1" indent="-514350">
              <a:lnSpc>
                <a:spcPct val="80000"/>
              </a:lnSpc>
              <a:buFont typeface="Arial Black" charset="0"/>
              <a:buAutoNum type="arabicPeriod"/>
            </a:pPr>
            <a:r>
              <a:rPr lang="en-US" altLang="x-none" sz="1800">
                <a:ea typeface="ＭＳ Ｐゴシック" charset="-128"/>
              </a:rPr>
              <a:t>Coordination model</a:t>
            </a:r>
          </a:p>
          <a:p>
            <a:pPr marL="971550" lvl="1" indent="-514350">
              <a:lnSpc>
                <a:spcPct val="80000"/>
              </a:lnSpc>
              <a:buFont typeface="Arial Black" charset="0"/>
              <a:buAutoNum type="arabicPeriod"/>
            </a:pPr>
            <a:r>
              <a:rPr lang="en-US" altLang="x-none" sz="1800">
                <a:ea typeface="ＭＳ Ｐゴシック" charset="-128"/>
              </a:rPr>
              <a:t>Data model</a:t>
            </a:r>
          </a:p>
          <a:p>
            <a:pPr marL="971550" lvl="1" indent="-514350">
              <a:lnSpc>
                <a:spcPct val="80000"/>
              </a:lnSpc>
              <a:buFont typeface="Arial Black" charset="0"/>
              <a:buAutoNum type="arabicPeriod"/>
            </a:pPr>
            <a:r>
              <a:rPr lang="en-US" altLang="x-none" sz="1800">
                <a:ea typeface="ＭＳ Ｐゴシック" charset="-128"/>
              </a:rPr>
              <a:t>Management of resources</a:t>
            </a:r>
          </a:p>
          <a:p>
            <a:pPr marL="971550" lvl="1" indent="-514350">
              <a:lnSpc>
                <a:spcPct val="80000"/>
              </a:lnSpc>
              <a:buFont typeface="Arial Black" charset="0"/>
              <a:buAutoNum type="arabicPeriod"/>
            </a:pPr>
            <a:r>
              <a:rPr lang="en-US" altLang="x-none" sz="1800">
                <a:ea typeface="ＭＳ Ｐゴシック" charset="-128"/>
              </a:rPr>
              <a:t>Mapping among architectural elements</a:t>
            </a:r>
          </a:p>
          <a:p>
            <a:pPr marL="971550" lvl="1" indent="-514350">
              <a:lnSpc>
                <a:spcPct val="80000"/>
              </a:lnSpc>
              <a:buFont typeface="Arial Black" charset="0"/>
              <a:buAutoNum type="arabicPeriod"/>
            </a:pPr>
            <a:r>
              <a:rPr lang="en-US" altLang="x-none" sz="1800">
                <a:ea typeface="ＭＳ Ｐゴシック" charset="-128"/>
              </a:rPr>
              <a:t>Binding time decisions</a:t>
            </a:r>
          </a:p>
          <a:p>
            <a:pPr marL="971550" lvl="1" indent="-514350">
              <a:lnSpc>
                <a:spcPct val="80000"/>
              </a:lnSpc>
              <a:buFont typeface="Arial Black" charset="0"/>
              <a:buAutoNum type="arabicPeriod"/>
            </a:pPr>
            <a:r>
              <a:rPr lang="en-US" altLang="x-none" sz="1800">
                <a:ea typeface="ＭＳ Ｐゴシック" charset="-128"/>
              </a:rPr>
              <a:t>Choice of technology</a:t>
            </a:r>
          </a:p>
          <a:p>
            <a:pPr>
              <a:lnSpc>
                <a:spcPct val="80000"/>
              </a:lnSpc>
              <a:buFont typeface="Arial Black" charset="0"/>
              <a:buAutoNum type="arabicPeriod"/>
            </a:pPr>
            <a:endParaRPr lang="en-US" altLang="x-none" sz="2000">
              <a:ea typeface="ＭＳ Ｐゴシック" charset="-128"/>
            </a:endParaRPr>
          </a:p>
        </p:txBody>
      </p:sp>
      <p:sp>
        <p:nvSpPr>
          <p:cNvPr id="59395" name="Footer Placeholder 3"/>
          <p:cNvSpPr>
            <a:spLocks noGrp="1"/>
          </p:cNvSpPr>
          <p:nvPr>
            <p:ph type="ftr" sz="quarter" idx="4294967295"/>
          </p:nvPr>
        </p:nvSpPr>
        <p:spPr bwMode="auto">
          <a:xfrm>
            <a:off x="0" y="6592888"/>
            <a:ext cx="63373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AU" altLang="x-none" sz="1100"/>
              <a:t>© Len Bass, Paul Clements, Rick Kazman, distributed under Creative Commons Attribution License</a:t>
            </a:r>
          </a:p>
        </p:txBody>
      </p:sp>
    </p:spTree>
  </p:cSld>
  <p:clrMapOvr>
    <a:masterClrMapping/>
  </p:clrMapOvr>
  <p:transition spd="slow"/>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defRPr/>
            </a:pPr>
            <a:endParaRPr lang="en-US"/>
          </a:p>
        </p:txBody>
      </p:sp>
      <p:sp>
        <p:nvSpPr>
          <p:cNvPr id="60418" name="Text Placeholder 5"/>
          <p:cNvSpPr>
            <a:spLocks noGrp="1"/>
          </p:cNvSpPr>
          <p:nvPr>
            <p:ph type="body" idx="1"/>
          </p:nvPr>
        </p:nvSpPr>
        <p:spPr/>
        <p:txBody>
          <a:bodyPr/>
          <a:lstStyle/>
          <a:p>
            <a:r>
              <a:rPr lang="en-US" altLang="x-none">
                <a:ea typeface="ＭＳ Ｐゴシック" charset="-128"/>
              </a:rPr>
              <a:t>And if there is time…</a:t>
            </a:r>
          </a:p>
        </p:txBody>
      </p:sp>
      <p:sp>
        <p:nvSpPr>
          <p:cNvPr id="60419"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25A239B5-693F-D048-A37E-938B3281BC45}" type="slidenum">
              <a:rPr lang="en-US" altLang="x-none" sz="1400">
                <a:latin typeface="Arial Black" charset="0"/>
              </a:rPr>
              <a:pPr eaLnBrk="1" hangingPunct="1"/>
              <a:t>39</a:t>
            </a:fld>
            <a:endParaRPr lang="en-US" altLang="x-none" sz="1400">
              <a:latin typeface="Arial Black" charset="0"/>
            </a:endParaRPr>
          </a:p>
        </p:txBody>
      </p:sp>
    </p:spTree>
  </p:cSld>
  <p:clrMapOvr>
    <a:masterClrMapping/>
  </p:clrMapOvr>
  <p:transition spd="slow"/>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6626" name="Rectangle 1"/>
          <p:cNvSpPr>
            <a:spLocks noGrp="1" noChangeArrowheads="1"/>
          </p:cNvSpPr>
          <p:nvPr>
            <p:ph type="title"/>
          </p:nvPr>
        </p:nvSpPr>
        <p:spPr/>
        <p:txBody>
          <a:bodyPr/>
          <a:lstStyle/>
          <a:p>
            <a:pPr eaLnBrk="1" hangingPunct="1">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altLang="x-none">
                <a:ea typeface="ＭＳ Ｐゴシック" charset="-128"/>
              </a:rPr>
              <a:t>Decomposition and Views </a:t>
            </a:r>
            <a:br>
              <a:rPr lang="en-GB" altLang="x-none">
                <a:ea typeface="ＭＳ Ｐゴシック" charset="-128"/>
              </a:rPr>
            </a:br>
            <a:r>
              <a:rPr lang="en-GB" altLang="x-none" sz="2800">
                <a:ea typeface="ＭＳ Ｐゴシック" charset="-128"/>
              </a:rPr>
              <a:t>Architectural Views</a:t>
            </a:r>
          </a:p>
        </p:txBody>
      </p:sp>
      <p:sp>
        <p:nvSpPr>
          <p:cNvPr id="19458" name="Rectangle 2"/>
          <p:cNvSpPr>
            <a:spLocks noGrp="1" noChangeArrowheads="1"/>
          </p:cNvSpPr>
          <p:nvPr>
            <p:ph idx="1"/>
          </p:nvPr>
        </p:nvSpPr>
        <p:spPr/>
        <p:txBody>
          <a:bodyPr/>
          <a:lstStyle/>
          <a:p>
            <a:pPr eaLnBrk="1" hangingPunct="1">
              <a:spcBef>
                <a:spcPts val="800"/>
              </a:spcBef>
              <a:tabLst>
                <a:tab pos="454025" algn="l"/>
                <a:tab pos="911225" algn="l"/>
                <a:tab pos="1368425" algn="l"/>
                <a:tab pos="1825625" algn="l"/>
                <a:tab pos="2282825" algn="l"/>
                <a:tab pos="2740025" algn="l"/>
                <a:tab pos="3197225" algn="l"/>
                <a:tab pos="3654425" algn="l"/>
                <a:tab pos="4111625" algn="l"/>
                <a:tab pos="4568825" algn="l"/>
                <a:tab pos="5026025" algn="l"/>
                <a:tab pos="5484813" algn="l"/>
                <a:tab pos="5942013" algn="l"/>
                <a:tab pos="6399213" algn="l"/>
                <a:tab pos="6856413" algn="l"/>
                <a:tab pos="7313613" algn="l"/>
                <a:tab pos="7770813" algn="l"/>
                <a:tab pos="8228013" algn="l"/>
                <a:tab pos="8685213" algn="l"/>
                <a:tab pos="9142413" algn="l"/>
              </a:tabLst>
            </a:pPr>
            <a:r>
              <a:rPr lang="en-GB" altLang="x-none">
                <a:latin typeface="Calibri" charset="0"/>
                <a:ea typeface="ＭＳ Ｐゴシック" charset="-128"/>
              </a:rPr>
              <a:t>Common types of architectural views include:</a:t>
            </a:r>
          </a:p>
          <a:p>
            <a:pPr lvl="1" eaLnBrk="1" hangingPunct="1">
              <a:spcBef>
                <a:spcPts val="800"/>
              </a:spcBef>
              <a:tabLst>
                <a:tab pos="454025" algn="l"/>
                <a:tab pos="911225" algn="l"/>
                <a:tab pos="1368425" algn="l"/>
                <a:tab pos="1825625" algn="l"/>
                <a:tab pos="2282825" algn="l"/>
                <a:tab pos="2740025" algn="l"/>
                <a:tab pos="3197225" algn="l"/>
                <a:tab pos="3654425" algn="l"/>
                <a:tab pos="4111625" algn="l"/>
                <a:tab pos="4568825" algn="l"/>
                <a:tab pos="5026025" algn="l"/>
                <a:tab pos="5484813" algn="l"/>
                <a:tab pos="5942013" algn="l"/>
                <a:tab pos="6399213" algn="l"/>
                <a:tab pos="6856413" algn="l"/>
                <a:tab pos="7313613" algn="l"/>
                <a:tab pos="7770813" algn="l"/>
                <a:tab pos="8228013" algn="l"/>
                <a:tab pos="8685213" algn="l"/>
                <a:tab pos="9142413" algn="l"/>
              </a:tabLst>
            </a:pPr>
            <a:r>
              <a:rPr lang="en-GB" altLang="x-none" sz="2000">
                <a:latin typeface="Calibri" charset="0"/>
                <a:ea typeface="ＭＳ Ｐゴシック" charset="-128"/>
              </a:rPr>
              <a:t>Decomposition view</a:t>
            </a:r>
          </a:p>
          <a:p>
            <a:pPr lvl="1" eaLnBrk="1" hangingPunct="1">
              <a:spcBef>
                <a:spcPts val="800"/>
              </a:spcBef>
              <a:tabLst>
                <a:tab pos="454025" algn="l"/>
                <a:tab pos="911225" algn="l"/>
                <a:tab pos="1368425" algn="l"/>
                <a:tab pos="1825625" algn="l"/>
                <a:tab pos="2282825" algn="l"/>
                <a:tab pos="2740025" algn="l"/>
                <a:tab pos="3197225" algn="l"/>
                <a:tab pos="3654425" algn="l"/>
                <a:tab pos="4111625" algn="l"/>
                <a:tab pos="4568825" algn="l"/>
                <a:tab pos="5026025" algn="l"/>
                <a:tab pos="5484813" algn="l"/>
                <a:tab pos="5942013" algn="l"/>
                <a:tab pos="6399213" algn="l"/>
                <a:tab pos="6856413" algn="l"/>
                <a:tab pos="7313613" algn="l"/>
                <a:tab pos="7770813" algn="l"/>
                <a:tab pos="8228013" algn="l"/>
                <a:tab pos="8685213" algn="l"/>
                <a:tab pos="9142413" algn="l"/>
              </a:tabLst>
            </a:pPr>
            <a:r>
              <a:rPr lang="en-GB" altLang="x-none" sz="2000">
                <a:latin typeface="Calibri" charset="0"/>
                <a:ea typeface="ＭＳ Ｐゴシック" charset="-128"/>
              </a:rPr>
              <a:t>Dependencies view </a:t>
            </a:r>
          </a:p>
          <a:p>
            <a:pPr lvl="1" eaLnBrk="1" hangingPunct="1">
              <a:spcBef>
                <a:spcPts val="800"/>
              </a:spcBef>
              <a:tabLst>
                <a:tab pos="454025" algn="l"/>
                <a:tab pos="911225" algn="l"/>
                <a:tab pos="1368425" algn="l"/>
                <a:tab pos="1825625" algn="l"/>
                <a:tab pos="2282825" algn="l"/>
                <a:tab pos="2740025" algn="l"/>
                <a:tab pos="3197225" algn="l"/>
                <a:tab pos="3654425" algn="l"/>
                <a:tab pos="4111625" algn="l"/>
                <a:tab pos="4568825" algn="l"/>
                <a:tab pos="5026025" algn="l"/>
                <a:tab pos="5484813" algn="l"/>
                <a:tab pos="5942013" algn="l"/>
                <a:tab pos="6399213" algn="l"/>
                <a:tab pos="6856413" algn="l"/>
                <a:tab pos="7313613" algn="l"/>
                <a:tab pos="7770813" algn="l"/>
                <a:tab pos="8228013" algn="l"/>
                <a:tab pos="8685213" algn="l"/>
                <a:tab pos="9142413" algn="l"/>
              </a:tabLst>
            </a:pPr>
            <a:r>
              <a:rPr lang="en-GB" altLang="x-none" sz="2000">
                <a:latin typeface="Calibri" charset="0"/>
                <a:ea typeface="ＭＳ Ｐゴシック" charset="-128"/>
              </a:rPr>
              <a:t>Generalization view</a:t>
            </a:r>
          </a:p>
          <a:p>
            <a:pPr lvl="1" eaLnBrk="1" hangingPunct="1">
              <a:spcBef>
                <a:spcPts val="800"/>
              </a:spcBef>
              <a:tabLst>
                <a:tab pos="454025" algn="l"/>
                <a:tab pos="911225" algn="l"/>
                <a:tab pos="1368425" algn="l"/>
                <a:tab pos="1825625" algn="l"/>
                <a:tab pos="2282825" algn="l"/>
                <a:tab pos="2740025" algn="l"/>
                <a:tab pos="3197225" algn="l"/>
                <a:tab pos="3654425" algn="l"/>
                <a:tab pos="4111625" algn="l"/>
                <a:tab pos="4568825" algn="l"/>
                <a:tab pos="5026025" algn="l"/>
                <a:tab pos="5484813" algn="l"/>
                <a:tab pos="5942013" algn="l"/>
                <a:tab pos="6399213" algn="l"/>
                <a:tab pos="6856413" algn="l"/>
                <a:tab pos="7313613" algn="l"/>
                <a:tab pos="7770813" algn="l"/>
                <a:tab pos="8228013" algn="l"/>
                <a:tab pos="8685213" algn="l"/>
                <a:tab pos="9142413" algn="l"/>
              </a:tabLst>
            </a:pPr>
            <a:r>
              <a:rPr lang="en-GB" altLang="x-none" sz="2000">
                <a:latin typeface="Calibri" charset="0"/>
                <a:ea typeface="ＭＳ Ｐゴシック" charset="-128"/>
              </a:rPr>
              <a:t>Execution view</a:t>
            </a:r>
          </a:p>
          <a:p>
            <a:pPr lvl="1" eaLnBrk="1" hangingPunct="1">
              <a:spcBef>
                <a:spcPts val="800"/>
              </a:spcBef>
              <a:tabLst>
                <a:tab pos="454025" algn="l"/>
                <a:tab pos="911225" algn="l"/>
                <a:tab pos="1368425" algn="l"/>
                <a:tab pos="1825625" algn="l"/>
                <a:tab pos="2282825" algn="l"/>
                <a:tab pos="2740025" algn="l"/>
                <a:tab pos="3197225" algn="l"/>
                <a:tab pos="3654425" algn="l"/>
                <a:tab pos="4111625" algn="l"/>
                <a:tab pos="4568825" algn="l"/>
                <a:tab pos="5026025" algn="l"/>
                <a:tab pos="5484813" algn="l"/>
                <a:tab pos="5942013" algn="l"/>
                <a:tab pos="6399213" algn="l"/>
                <a:tab pos="6856413" algn="l"/>
                <a:tab pos="7313613" algn="l"/>
                <a:tab pos="7770813" algn="l"/>
                <a:tab pos="8228013" algn="l"/>
                <a:tab pos="8685213" algn="l"/>
                <a:tab pos="9142413" algn="l"/>
              </a:tabLst>
            </a:pPr>
            <a:r>
              <a:rPr lang="en-GB" altLang="x-none" sz="2000">
                <a:latin typeface="Calibri" charset="0"/>
                <a:ea typeface="ＭＳ Ｐゴシック" charset="-128"/>
              </a:rPr>
              <a:t>Implementation view</a:t>
            </a:r>
          </a:p>
          <a:p>
            <a:pPr lvl="1" eaLnBrk="1" hangingPunct="1">
              <a:spcBef>
                <a:spcPts val="800"/>
              </a:spcBef>
              <a:tabLst>
                <a:tab pos="454025" algn="l"/>
                <a:tab pos="911225" algn="l"/>
                <a:tab pos="1368425" algn="l"/>
                <a:tab pos="1825625" algn="l"/>
                <a:tab pos="2282825" algn="l"/>
                <a:tab pos="2740025" algn="l"/>
                <a:tab pos="3197225" algn="l"/>
                <a:tab pos="3654425" algn="l"/>
                <a:tab pos="4111625" algn="l"/>
                <a:tab pos="4568825" algn="l"/>
                <a:tab pos="5026025" algn="l"/>
                <a:tab pos="5484813" algn="l"/>
                <a:tab pos="5942013" algn="l"/>
                <a:tab pos="6399213" algn="l"/>
                <a:tab pos="6856413" algn="l"/>
                <a:tab pos="7313613" algn="l"/>
                <a:tab pos="7770813" algn="l"/>
                <a:tab pos="8228013" algn="l"/>
                <a:tab pos="8685213" algn="l"/>
                <a:tab pos="9142413" algn="l"/>
              </a:tabLst>
            </a:pPr>
            <a:r>
              <a:rPr lang="en-GB" altLang="x-none" sz="2000">
                <a:latin typeface="Calibri" charset="0"/>
                <a:ea typeface="ＭＳ Ｐゴシック" charset="-128"/>
              </a:rPr>
              <a:t>Deployment view</a:t>
            </a:r>
          </a:p>
          <a:p>
            <a:pPr lvl="1" eaLnBrk="1" hangingPunct="1">
              <a:spcBef>
                <a:spcPts val="800"/>
              </a:spcBef>
              <a:tabLst>
                <a:tab pos="454025" algn="l"/>
                <a:tab pos="911225" algn="l"/>
                <a:tab pos="1368425" algn="l"/>
                <a:tab pos="1825625" algn="l"/>
                <a:tab pos="2282825" algn="l"/>
                <a:tab pos="2740025" algn="l"/>
                <a:tab pos="3197225" algn="l"/>
                <a:tab pos="3654425" algn="l"/>
                <a:tab pos="4111625" algn="l"/>
                <a:tab pos="4568825" algn="l"/>
                <a:tab pos="5026025" algn="l"/>
                <a:tab pos="5484813" algn="l"/>
                <a:tab pos="5942013" algn="l"/>
                <a:tab pos="6399213" algn="l"/>
                <a:tab pos="6856413" algn="l"/>
                <a:tab pos="7313613" algn="l"/>
                <a:tab pos="7770813" algn="l"/>
                <a:tab pos="8228013" algn="l"/>
                <a:tab pos="8685213" algn="l"/>
                <a:tab pos="9142413" algn="l"/>
              </a:tabLst>
            </a:pPr>
            <a:r>
              <a:rPr lang="en-GB" altLang="x-none" sz="2000">
                <a:latin typeface="Calibri" charset="0"/>
                <a:ea typeface="ＭＳ Ｐゴシック" charset="-128"/>
              </a:rPr>
              <a:t>Work-assignment view</a:t>
            </a:r>
          </a:p>
        </p:txBody>
      </p:sp>
    </p:spTree>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2E9493-B6B5-A844-AE3E-8D2EA5484119}"/>
              </a:ext>
            </a:extLst>
          </p:cNvPr>
          <p:cNvSpPr>
            <a:spLocks noGrp="1"/>
          </p:cNvSpPr>
          <p:nvPr>
            <p:ph type="title"/>
          </p:nvPr>
        </p:nvSpPr>
        <p:spPr/>
        <p:txBody>
          <a:bodyPr/>
          <a:lstStyle/>
          <a:p>
            <a:r>
              <a:rPr lang="sv-SE" dirty="0"/>
              <a:t>5 </a:t>
            </a:r>
            <a:r>
              <a:rPr lang="sv-SE" dirty="0" err="1"/>
              <a:t>minute</a:t>
            </a:r>
            <a:r>
              <a:rPr lang="sv-SE" dirty="0"/>
              <a:t> break</a:t>
            </a:r>
          </a:p>
        </p:txBody>
      </p:sp>
      <p:sp>
        <p:nvSpPr>
          <p:cNvPr id="3" name="Text Placeholder 2">
            <a:extLst>
              <a:ext uri="{FF2B5EF4-FFF2-40B4-BE49-F238E27FC236}">
                <a16:creationId xmlns:a16="http://schemas.microsoft.com/office/drawing/2014/main" id="{3624571E-F1F9-A446-8259-C5CBCA903C77}"/>
              </a:ext>
            </a:extLst>
          </p:cNvPr>
          <p:cNvSpPr>
            <a:spLocks noGrp="1"/>
          </p:cNvSpPr>
          <p:nvPr>
            <p:ph type="body" idx="1"/>
          </p:nvPr>
        </p:nvSpPr>
        <p:spPr/>
        <p:txBody>
          <a:bodyPr/>
          <a:lstStyle/>
          <a:p>
            <a:endParaRPr lang="sv-SE"/>
          </a:p>
        </p:txBody>
      </p:sp>
      <p:sp>
        <p:nvSpPr>
          <p:cNvPr id="4" name="Slide Number Placeholder 3">
            <a:extLst>
              <a:ext uri="{FF2B5EF4-FFF2-40B4-BE49-F238E27FC236}">
                <a16:creationId xmlns:a16="http://schemas.microsoft.com/office/drawing/2014/main" id="{87EFFC00-1CF0-BA49-B714-4B32AFC75215}"/>
              </a:ext>
            </a:extLst>
          </p:cNvPr>
          <p:cNvSpPr>
            <a:spLocks noGrp="1"/>
          </p:cNvSpPr>
          <p:nvPr>
            <p:ph type="sldNum" sz="quarter" idx="10"/>
          </p:nvPr>
        </p:nvSpPr>
        <p:spPr/>
        <p:txBody>
          <a:bodyPr/>
          <a:lstStyle/>
          <a:p>
            <a:fld id="{7044724A-B5B8-0B4D-B71B-838D3460CC3F}" type="slidenum">
              <a:rPr lang="en-US" altLang="x-none" smtClean="0"/>
              <a:pPr/>
              <a:t>40</a:t>
            </a:fld>
            <a:endParaRPr lang="en-US" altLang="x-none"/>
          </a:p>
        </p:txBody>
      </p:sp>
    </p:spTree>
    <p:extLst>
      <p:ext uri="{BB962C8B-B14F-4D97-AF65-F5344CB8AC3E}">
        <p14:creationId xmlns:p14="http://schemas.microsoft.com/office/powerpoint/2010/main" val="19392101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C74F11C-B413-4D42-ADC6-0B2489FC462F}"/>
              </a:ext>
            </a:extLst>
          </p:cNvPr>
          <p:cNvSpPr>
            <a:spLocks noGrp="1"/>
          </p:cNvSpPr>
          <p:nvPr>
            <p:ph type="sldNum" sz="quarter" idx="10"/>
          </p:nvPr>
        </p:nvSpPr>
        <p:spPr/>
        <p:txBody>
          <a:bodyPr/>
          <a:lstStyle/>
          <a:p>
            <a:fld id="{F709271A-DC25-624B-929E-1AC15442A3A2}" type="slidenum">
              <a:rPr lang="en-US" altLang="x-none" smtClean="0"/>
              <a:pPr/>
              <a:t>41</a:t>
            </a:fld>
            <a:endParaRPr lang="en-US" altLang="x-none"/>
          </a:p>
        </p:txBody>
      </p:sp>
      <p:pic>
        <p:nvPicPr>
          <p:cNvPr id="5" name="animated_tetris_fight.mp4">
            <a:hlinkClick r:id="" action="ppaction://media"/>
            <a:extLst>
              <a:ext uri="{FF2B5EF4-FFF2-40B4-BE49-F238E27FC236}">
                <a16:creationId xmlns:a16="http://schemas.microsoft.com/office/drawing/2014/main" id="{2C2F545A-A357-AC43-8BAE-AEEC68EF463A}"/>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9144000" cy="6858000"/>
          </a:xfrm>
          <a:prstGeom prst="rect">
            <a:avLst/>
          </a:prstGeom>
        </p:spPr>
      </p:pic>
    </p:spTree>
    <p:extLst>
      <p:ext uri="{BB962C8B-B14F-4D97-AF65-F5344CB8AC3E}">
        <p14:creationId xmlns:p14="http://schemas.microsoft.com/office/powerpoint/2010/main" val="433429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87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AU" altLang="x-none">
                <a:ea typeface="ＭＳ Ｐゴシック" charset="-128"/>
              </a:rPr>
              <a:t>Availability</a:t>
            </a:r>
          </a:p>
        </p:txBody>
      </p:sp>
      <p:sp>
        <p:nvSpPr>
          <p:cNvPr id="3" name="Subtitle 2"/>
          <p:cNvSpPr>
            <a:spLocks noGrp="1"/>
          </p:cNvSpPr>
          <p:nvPr>
            <p:ph type="subTitle" idx="1"/>
          </p:nvPr>
        </p:nvSpPr>
        <p:spPr/>
        <p:txBody>
          <a:bodyPr/>
          <a:lstStyle/>
          <a:p>
            <a:pPr>
              <a:defRPr/>
            </a:pPr>
            <a:endParaRPr lang="en-AU"/>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altLang="x-none">
                <a:ea typeface="ＭＳ Ｐゴシック" charset="-128"/>
              </a:rPr>
              <a:t>Chapter Outline</a:t>
            </a:r>
          </a:p>
        </p:txBody>
      </p:sp>
      <p:sp>
        <p:nvSpPr>
          <p:cNvPr id="3" name="Content Placeholder 2"/>
          <p:cNvSpPr>
            <a:spLocks noGrp="1"/>
          </p:cNvSpPr>
          <p:nvPr>
            <p:ph idx="1"/>
          </p:nvPr>
        </p:nvSpPr>
        <p:spPr/>
        <p:txBody>
          <a:bodyPr/>
          <a:lstStyle/>
          <a:p>
            <a:pPr>
              <a:defRPr/>
            </a:pPr>
            <a:r>
              <a:rPr lang="en-US" sz="3200" kern="1200" dirty="0">
                <a:ea typeface="+mn-ea"/>
                <a:cs typeface="+mn-cs"/>
              </a:rPr>
              <a:t>What is Availability?</a:t>
            </a:r>
          </a:p>
          <a:p>
            <a:pPr>
              <a:defRPr/>
            </a:pPr>
            <a:r>
              <a:rPr lang="en-US" sz="3200" kern="1200" dirty="0">
                <a:ea typeface="+mn-ea"/>
                <a:cs typeface="+mn-cs"/>
              </a:rPr>
              <a:t>Availability General Scenario</a:t>
            </a:r>
          </a:p>
          <a:p>
            <a:pPr>
              <a:defRPr/>
            </a:pPr>
            <a:r>
              <a:rPr lang="en-US" sz="3200" kern="1200" dirty="0">
                <a:ea typeface="+mn-ea"/>
                <a:cs typeface="+mn-cs"/>
              </a:rPr>
              <a:t>Tactics for Availability</a:t>
            </a:r>
          </a:p>
          <a:p>
            <a:pPr>
              <a:defRPr/>
            </a:pPr>
            <a:r>
              <a:rPr lang="en-US" dirty="0"/>
              <a:t>A Design Checklist for Availability</a:t>
            </a:r>
            <a:endParaRPr lang="en-US" sz="3200" kern="1200" dirty="0">
              <a:ea typeface="+mn-ea"/>
              <a:cs typeface="+mn-cs"/>
            </a:endParaRPr>
          </a:p>
          <a:p>
            <a:pPr>
              <a:defRPr/>
            </a:pPr>
            <a:r>
              <a:rPr lang="en-US" sz="3200" kern="1200" dirty="0">
                <a:ea typeface="+mn-ea"/>
                <a:cs typeface="+mn-cs"/>
              </a:rPr>
              <a:t>Summary </a:t>
            </a:r>
          </a:p>
        </p:txBody>
      </p:sp>
      <p:sp>
        <p:nvSpPr>
          <p:cNvPr id="62467" name="Footer Placeholder 3"/>
          <p:cNvSpPr>
            <a:spLocks noGrp="1"/>
          </p:cNvSpPr>
          <p:nvPr>
            <p:ph type="ftr" sz="quarter" idx="4294967295"/>
          </p:nvPr>
        </p:nvSpPr>
        <p:spPr bwMode="auto">
          <a:xfrm>
            <a:off x="0" y="6592888"/>
            <a:ext cx="63373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AU" altLang="x-none" sz="1100"/>
              <a:t>© Len Bass, Paul Clements, Rick Kazman, distributed under Creative Commons Attribution License</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x-none">
                <a:ea typeface="ＭＳ Ｐゴシック" charset="-128"/>
              </a:rPr>
              <a:t>What is Availability?</a:t>
            </a:r>
          </a:p>
        </p:txBody>
      </p:sp>
      <p:sp>
        <p:nvSpPr>
          <p:cNvPr id="63490" name="Content Placeholder 2"/>
          <p:cNvSpPr>
            <a:spLocks noGrp="1"/>
          </p:cNvSpPr>
          <p:nvPr>
            <p:ph idx="1"/>
          </p:nvPr>
        </p:nvSpPr>
        <p:spPr/>
        <p:txBody>
          <a:bodyPr/>
          <a:lstStyle/>
          <a:p>
            <a:r>
              <a:rPr lang="en-US" altLang="x-none">
                <a:ea typeface="ＭＳ Ｐゴシック" charset="-128"/>
              </a:rPr>
              <a:t>One word: Uptime</a:t>
            </a:r>
          </a:p>
          <a:p>
            <a:pPr lvl="1"/>
            <a:r>
              <a:rPr lang="en-US" altLang="x-none">
                <a:ea typeface="ＭＳ Ｐゴシック" charset="-128"/>
              </a:rPr>
              <a:t>Ready to carry out tasks</a:t>
            </a:r>
          </a:p>
          <a:p>
            <a:pPr lvl="1"/>
            <a:r>
              <a:rPr lang="en-US" altLang="x-none">
                <a:ea typeface="ＭＳ Ｐゴシック" charset="-128"/>
              </a:rPr>
              <a:t>Recovery from faults</a:t>
            </a:r>
          </a:p>
          <a:p>
            <a:pPr lvl="1"/>
            <a:r>
              <a:rPr lang="en-US" altLang="x-none">
                <a:ea typeface="ＭＳ Ｐゴシック" charset="-128"/>
              </a:rPr>
              <a:t>Minimize service outage by mitigating faults</a:t>
            </a:r>
          </a:p>
        </p:txBody>
      </p:sp>
      <p:sp>
        <p:nvSpPr>
          <p:cNvPr id="63491" name="Footer Placeholder 3"/>
          <p:cNvSpPr>
            <a:spLocks noGrp="1"/>
          </p:cNvSpPr>
          <p:nvPr>
            <p:ph type="ftr" sz="quarter" idx="4294967295"/>
          </p:nvPr>
        </p:nvSpPr>
        <p:spPr bwMode="auto">
          <a:xfrm>
            <a:off x="0" y="6592888"/>
            <a:ext cx="63373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AU" altLang="x-none" sz="1100"/>
              <a:t>© Len Bass, Paul Clements, Rick Kazman, distributed under Creative Commons Attribution License</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692B83-2CC8-DB4C-9652-96790CAE9046}"/>
              </a:ext>
            </a:extLst>
          </p:cNvPr>
          <p:cNvSpPr>
            <a:spLocks noGrp="1"/>
          </p:cNvSpPr>
          <p:nvPr>
            <p:ph type="title"/>
          </p:nvPr>
        </p:nvSpPr>
        <p:spPr/>
        <p:txBody>
          <a:bodyPr/>
          <a:lstStyle/>
          <a:p>
            <a:r>
              <a:rPr lang="sv-SE" dirty="0" err="1"/>
              <a:t>Example</a:t>
            </a:r>
            <a:r>
              <a:rPr lang="sv-SE" dirty="0"/>
              <a:t>: Mobile </a:t>
            </a:r>
            <a:r>
              <a:rPr lang="sv-SE" dirty="0" err="1"/>
              <a:t>safety</a:t>
            </a:r>
            <a:r>
              <a:rPr lang="sv-SE" dirty="0"/>
              <a:t> </a:t>
            </a:r>
            <a:r>
              <a:rPr lang="sv-SE" dirty="0" err="1"/>
              <a:t>button</a:t>
            </a:r>
            <a:endParaRPr lang="sv-SE" dirty="0"/>
          </a:p>
        </p:txBody>
      </p:sp>
      <p:sp>
        <p:nvSpPr>
          <p:cNvPr id="3" name="Content Placeholder 2">
            <a:extLst>
              <a:ext uri="{FF2B5EF4-FFF2-40B4-BE49-F238E27FC236}">
                <a16:creationId xmlns:a16="http://schemas.microsoft.com/office/drawing/2014/main" id="{5143817D-2634-9547-BDEB-B2D1CC1F5970}"/>
              </a:ext>
            </a:extLst>
          </p:cNvPr>
          <p:cNvSpPr>
            <a:spLocks noGrp="1"/>
          </p:cNvSpPr>
          <p:nvPr>
            <p:ph idx="1"/>
          </p:nvPr>
        </p:nvSpPr>
        <p:spPr>
          <a:xfrm>
            <a:off x="574675" y="2133600"/>
            <a:ext cx="6733629" cy="3810000"/>
          </a:xfrm>
        </p:spPr>
        <p:txBody>
          <a:bodyPr/>
          <a:lstStyle/>
          <a:p>
            <a:r>
              <a:rPr lang="sv-SE" dirty="0"/>
              <a:t>Fall-</a:t>
            </a:r>
            <a:r>
              <a:rPr lang="sv-SE" dirty="0" err="1"/>
              <a:t>detector</a:t>
            </a:r>
            <a:endParaRPr lang="sv-SE" dirty="0"/>
          </a:p>
          <a:p>
            <a:pPr lvl="1"/>
            <a:r>
              <a:rPr lang="sv-SE" dirty="0"/>
              <a:t>Triggers alarm</a:t>
            </a:r>
          </a:p>
          <a:p>
            <a:pPr lvl="1"/>
            <a:r>
              <a:rPr lang="sv-SE" dirty="0" err="1"/>
              <a:t>Sends</a:t>
            </a:r>
            <a:r>
              <a:rPr lang="sv-SE" dirty="0"/>
              <a:t> GPS position to </a:t>
            </a:r>
            <a:r>
              <a:rPr lang="sv-SE" dirty="0" err="1"/>
              <a:t>carer</a:t>
            </a:r>
            <a:endParaRPr lang="sv-SE" dirty="0"/>
          </a:p>
          <a:p>
            <a:pPr lvl="2"/>
            <a:r>
              <a:rPr lang="sv-SE" dirty="0" err="1"/>
              <a:t>What</a:t>
            </a:r>
            <a:r>
              <a:rPr lang="sv-SE" dirty="0"/>
              <a:t> </a:t>
            </a:r>
            <a:r>
              <a:rPr lang="sv-SE" dirty="0" err="1"/>
              <a:t>if</a:t>
            </a:r>
            <a:r>
              <a:rPr lang="sv-SE" dirty="0"/>
              <a:t> </a:t>
            </a:r>
            <a:r>
              <a:rPr lang="sv-SE" dirty="0" err="1"/>
              <a:t>there</a:t>
            </a:r>
            <a:r>
              <a:rPr lang="sv-SE" dirty="0"/>
              <a:t> is no </a:t>
            </a:r>
            <a:r>
              <a:rPr lang="sv-SE" dirty="0" err="1"/>
              <a:t>network</a:t>
            </a:r>
            <a:r>
              <a:rPr lang="sv-SE" dirty="0"/>
              <a:t>?</a:t>
            </a:r>
          </a:p>
          <a:p>
            <a:r>
              <a:rPr lang="sv-SE" dirty="0"/>
              <a:t>Verbal </a:t>
            </a:r>
            <a:r>
              <a:rPr lang="sv-SE" dirty="0" err="1"/>
              <a:t>instructions</a:t>
            </a:r>
            <a:r>
              <a:rPr lang="sv-SE" dirty="0"/>
              <a:t> to </a:t>
            </a:r>
            <a:r>
              <a:rPr lang="sv-SE" dirty="0" err="1"/>
              <a:t>calm</a:t>
            </a:r>
            <a:r>
              <a:rPr lang="sv-SE" dirty="0"/>
              <a:t> patient</a:t>
            </a:r>
          </a:p>
          <a:p>
            <a:pPr lvl="1"/>
            <a:r>
              <a:rPr lang="sv-SE" dirty="0"/>
              <a:t>Live </a:t>
            </a:r>
            <a:r>
              <a:rPr lang="sv-SE" dirty="0" err="1"/>
              <a:t>communication</a:t>
            </a:r>
            <a:r>
              <a:rPr lang="sv-SE" dirty="0"/>
              <a:t> </a:t>
            </a:r>
            <a:r>
              <a:rPr lang="sv-SE" dirty="0" err="1"/>
              <a:t>if</a:t>
            </a:r>
            <a:r>
              <a:rPr lang="sv-SE" dirty="0"/>
              <a:t> </a:t>
            </a:r>
            <a:r>
              <a:rPr lang="sv-SE" dirty="0" err="1"/>
              <a:t>possible</a:t>
            </a:r>
            <a:endParaRPr lang="sv-SE" dirty="0"/>
          </a:p>
          <a:p>
            <a:pPr lvl="2"/>
            <a:r>
              <a:rPr lang="sv-SE" dirty="0"/>
              <a:t>… </a:t>
            </a:r>
            <a:r>
              <a:rPr lang="sv-SE" dirty="0" err="1"/>
              <a:t>if</a:t>
            </a:r>
            <a:r>
              <a:rPr lang="sv-SE" dirty="0"/>
              <a:t> not?</a:t>
            </a:r>
          </a:p>
          <a:p>
            <a:r>
              <a:rPr lang="sv-SE" dirty="0"/>
              <a:t>Verbal </a:t>
            </a:r>
            <a:r>
              <a:rPr lang="sv-SE" dirty="0" err="1"/>
              <a:t>instructions</a:t>
            </a:r>
            <a:r>
              <a:rPr lang="sv-SE" dirty="0"/>
              <a:t> to </a:t>
            </a:r>
            <a:r>
              <a:rPr lang="sv-SE" dirty="0" err="1"/>
              <a:t>onlookers</a:t>
            </a:r>
            <a:endParaRPr lang="sv-SE" dirty="0"/>
          </a:p>
          <a:p>
            <a:pPr lvl="1"/>
            <a:r>
              <a:rPr lang="sv-SE" dirty="0"/>
              <a:t>Special </a:t>
            </a:r>
            <a:r>
              <a:rPr lang="sv-SE" dirty="0" err="1"/>
              <a:t>conditions</a:t>
            </a:r>
            <a:r>
              <a:rPr lang="sv-SE" dirty="0"/>
              <a:t>, medicine, CPR, etc.</a:t>
            </a:r>
          </a:p>
          <a:p>
            <a:pPr lvl="1"/>
            <a:r>
              <a:rPr lang="sv-SE" dirty="0"/>
              <a:t>If live </a:t>
            </a:r>
            <a:r>
              <a:rPr lang="sv-SE" dirty="0" err="1"/>
              <a:t>communication</a:t>
            </a:r>
            <a:r>
              <a:rPr lang="sv-SE" dirty="0"/>
              <a:t> is not </a:t>
            </a:r>
            <a:r>
              <a:rPr lang="sv-SE" dirty="0" err="1"/>
              <a:t>possible</a:t>
            </a:r>
            <a:r>
              <a:rPr lang="sv-SE" dirty="0"/>
              <a:t>?</a:t>
            </a:r>
          </a:p>
        </p:txBody>
      </p:sp>
      <p:sp>
        <p:nvSpPr>
          <p:cNvPr id="4" name="Slide Number Placeholder 3">
            <a:extLst>
              <a:ext uri="{FF2B5EF4-FFF2-40B4-BE49-F238E27FC236}">
                <a16:creationId xmlns:a16="http://schemas.microsoft.com/office/drawing/2014/main" id="{C7FB4666-63E1-6942-9C28-ADEF10599D28}"/>
              </a:ext>
            </a:extLst>
          </p:cNvPr>
          <p:cNvSpPr>
            <a:spLocks noGrp="1"/>
          </p:cNvSpPr>
          <p:nvPr>
            <p:ph type="sldNum" sz="quarter" idx="10"/>
          </p:nvPr>
        </p:nvSpPr>
        <p:spPr/>
        <p:txBody>
          <a:bodyPr/>
          <a:lstStyle/>
          <a:p>
            <a:fld id="{F709271A-DC25-624B-929E-1AC15442A3A2}" type="slidenum">
              <a:rPr lang="en-US" altLang="x-none" smtClean="0"/>
              <a:pPr/>
              <a:t>45</a:t>
            </a:fld>
            <a:endParaRPr lang="en-US" altLang="x-none"/>
          </a:p>
        </p:txBody>
      </p:sp>
      <p:pic>
        <p:nvPicPr>
          <p:cNvPr id="5" name="Picture 4">
            <a:extLst>
              <a:ext uri="{FF2B5EF4-FFF2-40B4-BE49-F238E27FC236}">
                <a16:creationId xmlns:a16="http://schemas.microsoft.com/office/drawing/2014/main" id="{5107C234-432A-C249-A457-471846EF67EB}"/>
              </a:ext>
            </a:extLst>
          </p:cNvPr>
          <p:cNvPicPr>
            <a:picLocks noChangeAspect="1"/>
          </p:cNvPicPr>
          <p:nvPr/>
        </p:nvPicPr>
        <p:blipFill>
          <a:blip r:embed="rId2"/>
          <a:stretch>
            <a:fillRect/>
          </a:stretch>
        </p:blipFill>
        <p:spPr>
          <a:xfrm>
            <a:off x="7438019" y="2033984"/>
            <a:ext cx="1742493" cy="4851400"/>
          </a:xfrm>
          <a:prstGeom prst="rect">
            <a:avLst/>
          </a:prstGeom>
        </p:spPr>
      </p:pic>
    </p:spTree>
    <p:extLst>
      <p:ext uri="{BB962C8B-B14F-4D97-AF65-F5344CB8AC3E}">
        <p14:creationId xmlns:p14="http://schemas.microsoft.com/office/powerpoint/2010/main" val="51231192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x-none">
                <a:ea typeface="ＭＳ Ｐゴシック" charset="-128"/>
              </a:rPr>
              <a:t>Exercise</a:t>
            </a:r>
          </a:p>
        </p:txBody>
      </p:sp>
      <p:sp>
        <p:nvSpPr>
          <p:cNvPr id="3" name="Content Placeholder 2"/>
          <p:cNvSpPr>
            <a:spLocks noGrp="1"/>
          </p:cNvSpPr>
          <p:nvPr>
            <p:ph idx="1"/>
          </p:nvPr>
        </p:nvSpPr>
        <p:spPr>
          <a:xfrm>
            <a:off x="574675" y="2133600"/>
            <a:ext cx="8389813" cy="3810000"/>
          </a:xfrm>
        </p:spPr>
        <p:txBody>
          <a:bodyPr/>
          <a:lstStyle/>
          <a:p>
            <a:pPr marL="0" indent="0">
              <a:buFont typeface="Arial" charset="0"/>
              <a:buNone/>
              <a:defRPr/>
            </a:pPr>
            <a:r>
              <a:rPr lang="en-US" sz="2000" dirty="0"/>
              <a:t>Scenario: Google mail (Quality attribute: Availability. Security is another quality </a:t>
            </a:r>
            <a:r>
              <a:rPr lang="en-US" sz="2000" dirty="0" err="1"/>
              <a:t>attr</a:t>
            </a:r>
            <a:r>
              <a:rPr lang="en-US" sz="2000" dirty="0"/>
              <a:t>.)</a:t>
            </a:r>
          </a:p>
          <a:p>
            <a:pPr>
              <a:defRPr/>
            </a:pPr>
            <a:r>
              <a:rPr lang="en-US" sz="2000" dirty="0"/>
              <a:t>What are the potential risks? (Stimuli)</a:t>
            </a:r>
          </a:p>
          <a:p>
            <a:pPr>
              <a:defRPr/>
            </a:pPr>
            <a:r>
              <a:rPr lang="en-US" sz="2000" dirty="0"/>
              <a:t>Where do the risks come from? (Source)</a:t>
            </a:r>
          </a:p>
          <a:p>
            <a:pPr>
              <a:defRPr/>
            </a:pPr>
            <a:r>
              <a:rPr lang="en-US" sz="2000" dirty="0"/>
              <a:t>In what operating mode do problems occur? (Environment)</a:t>
            </a:r>
          </a:p>
          <a:p>
            <a:pPr>
              <a:defRPr/>
            </a:pPr>
            <a:r>
              <a:rPr lang="en-US" sz="2000" dirty="0"/>
              <a:t>What should be done when a problem occurs? (Response)</a:t>
            </a:r>
          </a:p>
          <a:p>
            <a:pPr>
              <a:defRPr/>
            </a:pPr>
            <a:r>
              <a:rPr lang="en-US" sz="2000" dirty="0"/>
              <a:t>How do we measure whether we respond well? (Response measure / Metrics)</a:t>
            </a:r>
          </a:p>
          <a:p>
            <a:pPr>
              <a:defRPr/>
            </a:pPr>
            <a:r>
              <a:rPr lang="en-US" sz="2000" dirty="0"/>
              <a:t>What tactics are there for availability?</a:t>
            </a:r>
          </a:p>
          <a:p>
            <a:pPr lvl="1">
              <a:defRPr/>
            </a:pPr>
            <a:r>
              <a:rPr lang="en-US" sz="1800" dirty="0"/>
              <a:t>Detecting faults, Recovering from faults, Prevent faults</a:t>
            </a:r>
          </a:p>
        </p:txBody>
      </p:sp>
      <p:sp>
        <p:nvSpPr>
          <p:cNvPr id="64515"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D52EE5C5-E1E1-3F40-81E6-35827D1FBAB2}" type="slidenum">
              <a:rPr lang="en-US" altLang="x-none" sz="1400">
                <a:latin typeface="Arial Black" charset="0"/>
              </a:rPr>
              <a:pPr eaLnBrk="1" hangingPunct="1"/>
              <a:t>46</a:t>
            </a:fld>
            <a:endParaRPr lang="en-US" altLang="x-none" sz="1400">
              <a:latin typeface="Arial Black" charset="0"/>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4213" y="-26988"/>
            <a:ext cx="7920037" cy="1025526"/>
          </a:xfrm>
        </p:spPr>
        <p:txBody>
          <a:bodyPr/>
          <a:lstStyle/>
          <a:p>
            <a:r>
              <a:rPr lang="en-US" altLang="x-none">
                <a:ea typeface="ＭＳ Ｐゴシック" charset="-128"/>
              </a:rPr>
              <a:t>Availability General Scenario</a:t>
            </a:r>
          </a:p>
        </p:txBody>
      </p:sp>
      <p:sp>
        <p:nvSpPr>
          <p:cNvPr id="65538" name="Footer Placeholder 3"/>
          <p:cNvSpPr>
            <a:spLocks noGrp="1"/>
          </p:cNvSpPr>
          <p:nvPr>
            <p:ph type="ftr" sz="quarter" idx="4294967295"/>
          </p:nvPr>
        </p:nvSpPr>
        <p:spPr bwMode="auto">
          <a:xfrm>
            <a:off x="-36513" y="6592888"/>
            <a:ext cx="6337301"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AU" altLang="x-none" sz="1100"/>
              <a:t>© Len Bass, Paul Clements, Rick Kazman, distributed under Creative Commons Attribution License</a:t>
            </a:r>
          </a:p>
        </p:txBody>
      </p:sp>
      <p:graphicFrame>
        <p:nvGraphicFramePr>
          <p:cNvPr id="3" name="Table 2"/>
          <p:cNvGraphicFramePr>
            <a:graphicFrameLocks noGrp="1"/>
          </p:cNvGraphicFramePr>
          <p:nvPr/>
        </p:nvGraphicFramePr>
        <p:xfrm>
          <a:off x="107950" y="836613"/>
          <a:ext cx="9144000" cy="5653088"/>
        </p:xfrm>
        <a:graphic>
          <a:graphicData uri="http://schemas.openxmlformats.org/drawingml/2006/table">
            <a:tbl>
              <a:tblPr/>
              <a:tblGrid>
                <a:gridCol w="1219200">
                  <a:extLst>
                    <a:ext uri="{9D8B030D-6E8A-4147-A177-3AD203B41FA5}">
                      <a16:colId xmlns:a16="http://schemas.microsoft.com/office/drawing/2014/main" val="20000"/>
                    </a:ext>
                  </a:extLst>
                </a:gridCol>
                <a:gridCol w="7924800">
                  <a:extLst>
                    <a:ext uri="{9D8B030D-6E8A-4147-A177-3AD203B41FA5}">
                      <a16:colId xmlns:a16="http://schemas.microsoft.com/office/drawing/2014/main" val="20001"/>
                    </a:ext>
                  </a:extLst>
                </a:gridCol>
              </a:tblGrid>
              <a:tr h="406400">
                <a:tc>
                  <a:txBody>
                    <a:bodyPr/>
                    <a:lstStyle>
                      <a:lvl1pPr eaLnBrk="0" hangingPunct="0">
                        <a:spcBef>
                          <a:spcPct val="20000"/>
                        </a:spcBef>
                        <a:buFont typeface="Arial" charset="0"/>
                        <a:defRPr sz="2400" b="1">
                          <a:solidFill>
                            <a:schemeClr val="tx1"/>
                          </a:solidFill>
                          <a:latin typeface="Arial" charset="0"/>
                          <a:ea typeface="ＭＳ Ｐゴシック" charset="-128"/>
                        </a:defRPr>
                      </a:lvl1pPr>
                      <a:lvl2pPr marL="742950" indent="-285750" eaLnBrk="0" hangingPunct="0">
                        <a:spcBef>
                          <a:spcPct val="20000"/>
                        </a:spcBef>
                        <a:defRPr sz="2000" b="1">
                          <a:solidFill>
                            <a:schemeClr val="tx1"/>
                          </a:solidFill>
                          <a:latin typeface="Arial" charset="0"/>
                          <a:ea typeface="ＭＳ Ｐゴシック" charset="-128"/>
                        </a:defRPr>
                      </a:lvl2pPr>
                      <a:lvl3pPr marL="1143000" indent="-228600" eaLnBrk="0" hangingPunct="0">
                        <a:spcBef>
                          <a:spcPct val="20000"/>
                        </a:spcBef>
                        <a:defRPr b="1">
                          <a:solidFill>
                            <a:schemeClr val="tx1"/>
                          </a:solidFill>
                          <a:latin typeface="Arial" charset="0"/>
                          <a:ea typeface="ＭＳ Ｐゴシック" charset="-128"/>
                        </a:defRPr>
                      </a:lvl3pPr>
                      <a:lvl4pPr marL="1600200" indent="-228600" eaLnBrk="0" hangingPunct="0">
                        <a:spcBef>
                          <a:spcPct val="20000"/>
                        </a:spcBef>
                        <a:defRPr sz="1600" b="1">
                          <a:solidFill>
                            <a:schemeClr val="tx1"/>
                          </a:solidFill>
                          <a:latin typeface="Arial" charset="0"/>
                          <a:ea typeface="ＭＳ Ｐゴシック" charset="-128"/>
                        </a:defRPr>
                      </a:lvl4pPr>
                      <a:lvl5pPr marL="2057400" indent="-228600" eaLnBrk="0" hangingPunct="0">
                        <a:spcBef>
                          <a:spcPct val="20000"/>
                        </a:spcBef>
                        <a:defRPr sz="1600" b="1">
                          <a:solidFill>
                            <a:schemeClr val="tx1"/>
                          </a:solidFill>
                          <a:latin typeface="Arial" charset="0"/>
                          <a:ea typeface="ＭＳ Ｐゴシック" charset="-128"/>
                        </a:defRPr>
                      </a:lvl5pPr>
                      <a:lvl6pPr marL="2514600" indent="-228600" eaLnBrk="0" fontAlgn="base" hangingPunct="0">
                        <a:spcBef>
                          <a:spcPct val="20000"/>
                        </a:spcBef>
                        <a:spcAft>
                          <a:spcPct val="0"/>
                        </a:spcAft>
                        <a:defRPr sz="1600" b="1">
                          <a:solidFill>
                            <a:schemeClr val="tx1"/>
                          </a:solidFill>
                          <a:latin typeface="Arial" charset="0"/>
                          <a:ea typeface="ＭＳ Ｐゴシック" charset="-128"/>
                        </a:defRPr>
                      </a:lvl6pPr>
                      <a:lvl7pPr marL="2971800" indent="-228600" eaLnBrk="0" fontAlgn="base" hangingPunct="0">
                        <a:spcBef>
                          <a:spcPct val="20000"/>
                        </a:spcBef>
                        <a:spcAft>
                          <a:spcPct val="0"/>
                        </a:spcAft>
                        <a:defRPr sz="1600" b="1">
                          <a:solidFill>
                            <a:schemeClr val="tx1"/>
                          </a:solidFill>
                          <a:latin typeface="Arial" charset="0"/>
                          <a:ea typeface="ＭＳ Ｐゴシック" charset="-128"/>
                        </a:defRPr>
                      </a:lvl7pPr>
                      <a:lvl8pPr marL="3429000" indent="-228600" eaLnBrk="0" fontAlgn="base" hangingPunct="0">
                        <a:spcBef>
                          <a:spcPct val="20000"/>
                        </a:spcBef>
                        <a:spcAft>
                          <a:spcPct val="0"/>
                        </a:spcAft>
                        <a:defRPr sz="1600" b="1">
                          <a:solidFill>
                            <a:schemeClr val="tx1"/>
                          </a:solidFill>
                          <a:latin typeface="Arial" charset="0"/>
                          <a:ea typeface="ＭＳ Ｐゴシック" charset="-128"/>
                        </a:defRPr>
                      </a:lvl8pPr>
                      <a:lvl9pPr marL="3886200" indent="-228600" eaLnBrk="0" fontAlgn="base" hangingPunct="0">
                        <a:spcBef>
                          <a:spcPct val="20000"/>
                        </a:spcBef>
                        <a:spcAft>
                          <a:spcPct val="0"/>
                        </a:spcAft>
                        <a:defRPr sz="1600" b="1">
                          <a:solidFill>
                            <a:schemeClr val="tx1"/>
                          </a:solidFill>
                          <a:latin typeface="Arial" charset="0"/>
                          <a:ea typeface="ＭＳ Ｐゴシック" charset="-128"/>
                        </a:defRPr>
                      </a:lvl9pPr>
                    </a:lstStyle>
                    <a:p>
                      <a:pPr marL="0" marR="0" lvl="0" indent="0" algn="l" defTabSz="914400" rtl="0" eaLnBrk="1" fontAlgn="base" latinLnBrk="0" hangingPunct="1">
                        <a:lnSpc>
                          <a:spcPts val="1450"/>
                        </a:lnSpc>
                        <a:spcBef>
                          <a:spcPts val="400"/>
                        </a:spcBef>
                        <a:spcAft>
                          <a:spcPts val="400"/>
                        </a:spcAft>
                        <a:buClrTx/>
                        <a:buSzTx/>
                        <a:buFontTx/>
                        <a:buNone/>
                        <a:tabLst/>
                      </a:pPr>
                      <a:r>
                        <a:rPr kumimoji="0" lang="en-US" altLang="x-none" sz="1400" b="1" i="0" u="none" strike="noStrike" cap="none" normalizeH="0" baseline="0">
                          <a:ln>
                            <a:noFill/>
                          </a:ln>
                          <a:solidFill>
                            <a:srgbClr val="000000"/>
                          </a:solidFill>
                          <a:effectLst/>
                          <a:latin typeface="Arial" charset="0"/>
                          <a:ea typeface="ＭＳ Ｐゴシック" charset="-128"/>
                        </a:rPr>
                        <a:t>Portion of </a:t>
                      </a:r>
                      <a:br>
                        <a:rPr kumimoji="0" lang="en-US" altLang="x-none" sz="1400" b="1" i="0" u="none" strike="noStrike" cap="none" normalizeH="0" baseline="0">
                          <a:ln>
                            <a:noFill/>
                          </a:ln>
                          <a:solidFill>
                            <a:srgbClr val="000000"/>
                          </a:solidFill>
                          <a:effectLst/>
                          <a:latin typeface="Arial" charset="0"/>
                          <a:ea typeface="ＭＳ Ｐゴシック" charset="-128"/>
                        </a:rPr>
                      </a:br>
                      <a:r>
                        <a:rPr kumimoji="0" lang="en-US" altLang="x-none" sz="1400" b="1" i="0" u="none" strike="noStrike" cap="none" normalizeH="0" baseline="0">
                          <a:ln>
                            <a:noFill/>
                          </a:ln>
                          <a:solidFill>
                            <a:srgbClr val="000000"/>
                          </a:solidFill>
                          <a:effectLst/>
                          <a:latin typeface="Arial" charset="0"/>
                          <a:ea typeface="ＭＳ Ｐゴシック" charset="-128"/>
                        </a:rPr>
                        <a:t>Scenario</a:t>
                      </a:r>
                      <a:endParaRPr kumimoji="0" lang="en-US" altLang="x-none" sz="1400" b="1" i="0" u="none" strike="noStrike" cap="none" normalizeH="0" baseline="0">
                        <a:ln>
                          <a:noFill/>
                        </a:ln>
                        <a:solidFill>
                          <a:srgbClr val="000000"/>
                        </a:solidFill>
                        <a:effectLst/>
                        <a:latin typeface="Times" charset="0"/>
                        <a:ea typeface="ＭＳ Ｐゴシック" charset="-128"/>
                      </a:endParaRPr>
                    </a:p>
                  </a:txBody>
                  <a:tcPr marL="58684" marR="58684"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3F9FA"/>
                    </a:solidFill>
                  </a:tcPr>
                </a:tc>
                <a:tc>
                  <a:txBody>
                    <a:bodyPr/>
                    <a:lstStyle>
                      <a:lvl1pPr eaLnBrk="0" hangingPunct="0">
                        <a:spcBef>
                          <a:spcPct val="20000"/>
                        </a:spcBef>
                        <a:buFont typeface="Arial" charset="0"/>
                        <a:defRPr sz="2400" b="1">
                          <a:solidFill>
                            <a:schemeClr val="tx1"/>
                          </a:solidFill>
                          <a:latin typeface="Arial" charset="0"/>
                          <a:ea typeface="ＭＳ Ｐゴシック" charset="-128"/>
                        </a:defRPr>
                      </a:lvl1pPr>
                      <a:lvl2pPr marL="742950" indent="-285750" eaLnBrk="0" hangingPunct="0">
                        <a:spcBef>
                          <a:spcPct val="20000"/>
                        </a:spcBef>
                        <a:defRPr sz="2000" b="1">
                          <a:solidFill>
                            <a:schemeClr val="tx1"/>
                          </a:solidFill>
                          <a:latin typeface="Arial" charset="0"/>
                          <a:ea typeface="ＭＳ Ｐゴシック" charset="-128"/>
                        </a:defRPr>
                      </a:lvl2pPr>
                      <a:lvl3pPr marL="1143000" indent="-228600" eaLnBrk="0" hangingPunct="0">
                        <a:spcBef>
                          <a:spcPct val="20000"/>
                        </a:spcBef>
                        <a:defRPr b="1">
                          <a:solidFill>
                            <a:schemeClr val="tx1"/>
                          </a:solidFill>
                          <a:latin typeface="Arial" charset="0"/>
                          <a:ea typeface="ＭＳ Ｐゴシック" charset="-128"/>
                        </a:defRPr>
                      </a:lvl3pPr>
                      <a:lvl4pPr marL="1600200" indent="-228600" eaLnBrk="0" hangingPunct="0">
                        <a:spcBef>
                          <a:spcPct val="20000"/>
                        </a:spcBef>
                        <a:defRPr sz="1600" b="1">
                          <a:solidFill>
                            <a:schemeClr val="tx1"/>
                          </a:solidFill>
                          <a:latin typeface="Arial" charset="0"/>
                          <a:ea typeface="ＭＳ Ｐゴシック" charset="-128"/>
                        </a:defRPr>
                      </a:lvl4pPr>
                      <a:lvl5pPr marL="2057400" indent="-228600" eaLnBrk="0" hangingPunct="0">
                        <a:spcBef>
                          <a:spcPct val="20000"/>
                        </a:spcBef>
                        <a:defRPr sz="1600" b="1">
                          <a:solidFill>
                            <a:schemeClr val="tx1"/>
                          </a:solidFill>
                          <a:latin typeface="Arial" charset="0"/>
                          <a:ea typeface="ＭＳ Ｐゴシック" charset="-128"/>
                        </a:defRPr>
                      </a:lvl5pPr>
                      <a:lvl6pPr marL="2514600" indent="-228600" eaLnBrk="0" fontAlgn="base" hangingPunct="0">
                        <a:spcBef>
                          <a:spcPct val="20000"/>
                        </a:spcBef>
                        <a:spcAft>
                          <a:spcPct val="0"/>
                        </a:spcAft>
                        <a:defRPr sz="1600" b="1">
                          <a:solidFill>
                            <a:schemeClr val="tx1"/>
                          </a:solidFill>
                          <a:latin typeface="Arial" charset="0"/>
                          <a:ea typeface="ＭＳ Ｐゴシック" charset="-128"/>
                        </a:defRPr>
                      </a:lvl6pPr>
                      <a:lvl7pPr marL="2971800" indent="-228600" eaLnBrk="0" fontAlgn="base" hangingPunct="0">
                        <a:spcBef>
                          <a:spcPct val="20000"/>
                        </a:spcBef>
                        <a:spcAft>
                          <a:spcPct val="0"/>
                        </a:spcAft>
                        <a:defRPr sz="1600" b="1">
                          <a:solidFill>
                            <a:schemeClr val="tx1"/>
                          </a:solidFill>
                          <a:latin typeface="Arial" charset="0"/>
                          <a:ea typeface="ＭＳ Ｐゴシック" charset="-128"/>
                        </a:defRPr>
                      </a:lvl7pPr>
                      <a:lvl8pPr marL="3429000" indent="-228600" eaLnBrk="0" fontAlgn="base" hangingPunct="0">
                        <a:spcBef>
                          <a:spcPct val="20000"/>
                        </a:spcBef>
                        <a:spcAft>
                          <a:spcPct val="0"/>
                        </a:spcAft>
                        <a:defRPr sz="1600" b="1">
                          <a:solidFill>
                            <a:schemeClr val="tx1"/>
                          </a:solidFill>
                          <a:latin typeface="Arial" charset="0"/>
                          <a:ea typeface="ＭＳ Ｐゴシック" charset="-128"/>
                        </a:defRPr>
                      </a:lvl8pPr>
                      <a:lvl9pPr marL="3886200" indent="-228600" eaLnBrk="0" fontAlgn="base" hangingPunct="0">
                        <a:spcBef>
                          <a:spcPct val="20000"/>
                        </a:spcBef>
                        <a:spcAft>
                          <a:spcPct val="0"/>
                        </a:spcAft>
                        <a:defRPr sz="1600" b="1">
                          <a:solidFill>
                            <a:schemeClr val="tx1"/>
                          </a:solidFill>
                          <a:latin typeface="Arial" charset="0"/>
                          <a:ea typeface="ＭＳ Ｐゴシック" charset="-128"/>
                        </a:defRPr>
                      </a:lvl9pPr>
                    </a:lstStyle>
                    <a:p>
                      <a:pPr marL="0" marR="0" lvl="0" indent="0" algn="l" defTabSz="914400" rtl="0" eaLnBrk="1" fontAlgn="base" latinLnBrk="0" hangingPunct="1">
                        <a:lnSpc>
                          <a:spcPts val="1450"/>
                        </a:lnSpc>
                        <a:spcBef>
                          <a:spcPts val="400"/>
                        </a:spcBef>
                        <a:spcAft>
                          <a:spcPts val="400"/>
                        </a:spcAft>
                        <a:buClrTx/>
                        <a:buSzTx/>
                        <a:buFontTx/>
                        <a:buNone/>
                        <a:tabLst/>
                      </a:pPr>
                      <a:r>
                        <a:rPr kumimoji="0" lang="en-US" altLang="x-none" sz="1400" b="1" i="0" u="none" strike="noStrike" cap="none" normalizeH="0" baseline="0">
                          <a:ln>
                            <a:noFill/>
                          </a:ln>
                          <a:solidFill>
                            <a:srgbClr val="000000"/>
                          </a:solidFill>
                          <a:effectLst/>
                          <a:latin typeface="Arial" charset="0"/>
                          <a:ea typeface="ＭＳ Ｐゴシック" charset="-128"/>
                        </a:rPr>
                        <a:t>Possible Values	</a:t>
                      </a:r>
                      <a:endParaRPr kumimoji="0" lang="en-US" altLang="x-none" sz="1400" b="1" i="0" u="none" strike="noStrike" cap="none" normalizeH="0" baseline="0">
                        <a:ln>
                          <a:noFill/>
                        </a:ln>
                        <a:solidFill>
                          <a:srgbClr val="000000"/>
                        </a:solidFill>
                        <a:effectLst/>
                        <a:latin typeface="Times" charset="0"/>
                        <a:ea typeface="ＭＳ Ｐゴシック" charset="-128"/>
                      </a:endParaRPr>
                    </a:p>
                  </a:txBody>
                  <a:tcPr marL="58684" marR="58684"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3F9FA"/>
                    </a:solidFill>
                  </a:tcPr>
                </a:tc>
                <a:extLst>
                  <a:ext uri="{0D108BD9-81ED-4DB2-BD59-A6C34878D82A}">
                    <a16:rowId xmlns:a16="http://schemas.microsoft.com/office/drawing/2014/main" val="10000"/>
                  </a:ext>
                </a:extLst>
              </a:tr>
              <a:tr h="406400">
                <a:tc>
                  <a:txBody>
                    <a:bodyPr/>
                    <a:lstStyle>
                      <a:lvl1pPr eaLnBrk="0" hangingPunct="0">
                        <a:spcBef>
                          <a:spcPct val="20000"/>
                        </a:spcBef>
                        <a:buFont typeface="Arial" charset="0"/>
                        <a:defRPr sz="2400" b="1">
                          <a:solidFill>
                            <a:schemeClr val="tx1"/>
                          </a:solidFill>
                          <a:latin typeface="Arial" charset="0"/>
                          <a:ea typeface="ＭＳ Ｐゴシック" charset="-128"/>
                        </a:defRPr>
                      </a:lvl1pPr>
                      <a:lvl2pPr marL="742950" indent="-285750" eaLnBrk="0" hangingPunct="0">
                        <a:spcBef>
                          <a:spcPct val="20000"/>
                        </a:spcBef>
                        <a:defRPr sz="2000" b="1">
                          <a:solidFill>
                            <a:schemeClr val="tx1"/>
                          </a:solidFill>
                          <a:latin typeface="Arial" charset="0"/>
                          <a:ea typeface="ＭＳ Ｐゴシック" charset="-128"/>
                        </a:defRPr>
                      </a:lvl2pPr>
                      <a:lvl3pPr marL="1143000" indent="-228600" eaLnBrk="0" hangingPunct="0">
                        <a:spcBef>
                          <a:spcPct val="20000"/>
                        </a:spcBef>
                        <a:defRPr b="1">
                          <a:solidFill>
                            <a:schemeClr val="tx1"/>
                          </a:solidFill>
                          <a:latin typeface="Arial" charset="0"/>
                          <a:ea typeface="ＭＳ Ｐゴシック" charset="-128"/>
                        </a:defRPr>
                      </a:lvl3pPr>
                      <a:lvl4pPr marL="1600200" indent="-228600" eaLnBrk="0" hangingPunct="0">
                        <a:spcBef>
                          <a:spcPct val="20000"/>
                        </a:spcBef>
                        <a:defRPr sz="1600" b="1">
                          <a:solidFill>
                            <a:schemeClr val="tx1"/>
                          </a:solidFill>
                          <a:latin typeface="Arial" charset="0"/>
                          <a:ea typeface="ＭＳ Ｐゴシック" charset="-128"/>
                        </a:defRPr>
                      </a:lvl4pPr>
                      <a:lvl5pPr marL="2057400" indent="-228600" eaLnBrk="0" hangingPunct="0">
                        <a:spcBef>
                          <a:spcPct val="20000"/>
                        </a:spcBef>
                        <a:defRPr sz="1600" b="1">
                          <a:solidFill>
                            <a:schemeClr val="tx1"/>
                          </a:solidFill>
                          <a:latin typeface="Arial" charset="0"/>
                          <a:ea typeface="ＭＳ Ｐゴシック" charset="-128"/>
                        </a:defRPr>
                      </a:lvl5pPr>
                      <a:lvl6pPr marL="2514600" indent="-228600" eaLnBrk="0" fontAlgn="base" hangingPunct="0">
                        <a:spcBef>
                          <a:spcPct val="20000"/>
                        </a:spcBef>
                        <a:spcAft>
                          <a:spcPct val="0"/>
                        </a:spcAft>
                        <a:defRPr sz="1600" b="1">
                          <a:solidFill>
                            <a:schemeClr val="tx1"/>
                          </a:solidFill>
                          <a:latin typeface="Arial" charset="0"/>
                          <a:ea typeface="ＭＳ Ｐゴシック" charset="-128"/>
                        </a:defRPr>
                      </a:lvl6pPr>
                      <a:lvl7pPr marL="2971800" indent="-228600" eaLnBrk="0" fontAlgn="base" hangingPunct="0">
                        <a:spcBef>
                          <a:spcPct val="20000"/>
                        </a:spcBef>
                        <a:spcAft>
                          <a:spcPct val="0"/>
                        </a:spcAft>
                        <a:defRPr sz="1600" b="1">
                          <a:solidFill>
                            <a:schemeClr val="tx1"/>
                          </a:solidFill>
                          <a:latin typeface="Arial" charset="0"/>
                          <a:ea typeface="ＭＳ Ｐゴシック" charset="-128"/>
                        </a:defRPr>
                      </a:lvl7pPr>
                      <a:lvl8pPr marL="3429000" indent="-228600" eaLnBrk="0" fontAlgn="base" hangingPunct="0">
                        <a:spcBef>
                          <a:spcPct val="20000"/>
                        </a:spcBef>
                        <a:spcAft>
                          <a:spcPct val="0"/>
                        </a:spcAft>
                        <a:defRPr sz="1600" b="1">
                          <a:solidFill>
                            <a:schemeClr val="tx1"/>
                          </a:solidFill>
                          <a:latin typeface="Arial" charset="0"/>
                          <a:ea typeface="ＭＳ Ｐゴシック" charset="-128"/>
                        </a:defRPr>
                      </a:lvl8pPr>
                      <a:lvl9pPr marL="3886200" indent="-228600" eaLnBrk="0" fontAlgn="base" hangingPunct="0">
                        <a:spcBef>
                          <a:spcPct val="20000"/>
                        </a:spcBef>
                        <a:spcAft>
                          <a:spcPct val="0"/>
                        </a:spcAft>
                        <a:defRPr sz="1600" b="1">
                          <a:solidFill>
                            <a:schemeClr val="tx1"/>
                          </a:solidFill>
                          <a:latin typeface="Arial" charset="0"/>
                          <a:ea typeface="ＭＳ Ｐゴシック" charset="-128"/>
                        </a:defRPr>
                      </a:lvl9pPr>
                    </a:lstStyle>
                    <a:p>
                      <a:pPr marL="0" marR="0" lvl="0" indent="0" algn="l" defTabSz="914400" rtl="0" eaLnBrk="1" fontAlgn="base" latinLnBrk="0" hangingPunct="1">
                        <a:lnSpc>
                          <a:spcPts val="1450"/>
                        </a:lnSpc>
                        <a:spcBef>
                          <a:spcPts val="400"/>
                        </a:spcBef>
                        <a:spcAft>
                          <a:spcPts val="400"/>
                        </a:spcAft>
                        <a:buClrTx/>
                        <a:buSzTx/>
                        <a:buFontTx/>
                        <a:buNone/>
                        <a:tabLst/>
                      </a:pPr>
                      <a:r>
                        <a:rPr kumimoji="0" lang="en-US" altLang="x-none" sz="1400" b="0" i="0" u="none" strike="noStrike" cap="none" normalizeH="0" baseline="0">
                          <a:ln>
                            <a:noFill/>
                          </a:ln>
                          <a:solidFill>
                            <a:srgbClr val="000000"/>
                          </a:solidFill>
                          <a:effectLst/>
                          <a:latin typeface="Arial" charset="0"/>
                          <a:ea typeface="ＭＳ Ｐゴシック" charset="-128"/>
                        </a:rPr>
                        <a:t>Source</a:t>
                      </a:r>
                      <a:endParaRPr kumimoji="0" lang="en-US" altLang="x-none" sz="1400" b="0" i="0" u="none" strike="noStrike" cap="none" normalizeH="0" baseline="0">
                        <a:ln>
                          <a:noFill/>
                        </a:ln>
                        <a:solidFill>
                          <a:srgbClr val="000000"/>
                        </a:solidFill>
                        <a:effectLst/>
                        <a:latin typeface="Times" charset="0"/>
                        <a:ea typeface="ＭＳ Ｐゴシック" charset="-128"/>
                      </a:endParaRPr>
                    </a:p>
                  </a:txBody>
                  <a:tcPr marL="58684" marR="58684"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3F9FA"/>
                    </a:solidFill>
                  </a:tcPr>
                </a:tc>
                <a:tc>
                  <a:txBody>
                    <a:bodyPr/>
                    <a:lstStyle>
                      <a:lvl1pPr eaLnBrk="0" hangingPunct="0">
                        <a:spcBef>
                          <a:spcPct val="20000"/>
                        </a:spcBef>
                        <a:buFont typeface="Arial" charset="0"/>
                        <a:defRPr sz="2400" b="1">
                          <a:solidFill>
                            <a:schemeClr val="tx1"/>
                          </a:solidFill>
                          <a:latin typeface="Arial" charset="0"/>
                          <a:ea typeface="ＭＳ Ｐゴシック" charset="-128"/>
                        </a:defRPr>
                      </a:lvl1pPr>
                      <a:lvl2pPr marL="742950" indent="-285750" eaLnBrk="0" hangingPunct="0">
                        <a:spcBef>
                          <a:spcPct val="20000"/>
                        </a:spcBef>
                        <a:defRPr sz="2000" b="1">
                          <a:solidFill>
                            <a:schemeClr val="tx1"/>
                          </a:solidFill>
                          <a:latin typeface="Arial" charset="0"/>
                          <a:ea typeface="ＭＳ Ｐゴシック" charset="-128"/>
                        </a:defRPr>
                      </a:lvl2pPr>
                      <a:lvl3pPr marL="1143000" indent="-228600" eaLnBrk="0" hangingPunct="0">
                        <a:spcBef>
                          <a:spcPct val="20000"/>
                        </a:spcBef>
                        <a:defRPr b="1">
                          <a:solidFill>
                            <a:schemeClr val="tx1"/>
                          </a:solidFill>
                          <a:latin typeface="Arial" charset="0"/>
                          <a:ea typeface="ＭＳ Ｐゴシック" charset="-128"/>
                        </a:defRPr>
                      </a:lvl3pPr>
                      <a:lvl4pPr marL="1600200" indent="-228600" eaLnBrk="0" hangingPunct="0">
                        <a:spcBef>
                          <a:spcPct val="20000"/>
                        </a:spcBef>
                        <a:defRPr sz="1600" b="1">
                          <a:solidFill>
                            <a:schemeClr val="tx1"/>
                          </a:solidFill>
                          <a:latin typeface="Arial" charset="0"/>
                          <a:ea typeface="ＭＳ Ｐゴシック" charset="-128"/>
                        </a:defRPr>
                      </a:lvl4pPr>
                      <a:lvl5pPr marL="2057400" indent="-228600" eaLnBrk="0" hangingPunct="0">
                        <a:spcBef>
                          <a:spcPct val="20000"/>
                        </a:spcBef>
                        <a:defRPr sz="1600" b="1">
                          <a:solidFill>
                            <a:schemeClr val="tx1"/>
                          </a:solidFill>
                          <a:latin typeface="Arial" charset="0"/>
                          <a:ea typeface="ＭＳ Ｐゴシック" charset="-128"/>
                        </a:defRPr>
                      </a:lvl5pPr>
                      <a:lvl6pPr marL="2514600" indent="-228600" eaLnBrk="0" fontAlgn="base" hangingPunct="0">
                        <a:spcBef>
                          <a:spcPct val="20000"/>
                        </a:spcBef>
                        <a:spcAft>
                          <a:spcPct val="0"/>
                        </a:spcAft>
                        <a:defRPr sz="1600" b="1">
                          <a:solidFill>
                            <a:schemeClr val="tx1"/>
                          </a:solidFill>
                          <a:latin typeface="Arial" charset="0"/>
                          <a:ea typeface="ＭＳ Ｐゴシック" charset="-128"/>
                        </a:defRPr>
                      </a:lvl6pPr>
                      <a:lvl7pPr marL="2971800" indent="-228600" eaLnBrk="0" fontAlgn="base" hangingPunct="0">
                        <a:spcBef>
                          <a:spcPct val="20000"/>
                        </a:spcBef>
                        <a:spcAft>
                          <a:spcPct val="0"/>
                        </a:spcAft>
                        <a:defRPr sz="1600" b="1">
                          <a:solidFill>
                            <a:schemeClr val="tx1"/>
                          </a:solidFill>
                          <a:latin typeface="Arial" charset="0"/>
                          <a:ea typeface="ＭＳ Ｐゴシック" charset="-128"/>
                        </a:defRPr>
                      </a:lvl7pPr>
                      <a:lvl8pPr marL="3429000" indent="-228600" eaLnBrk="0" fontAlgn="base" hangingPunct="0">
                        <a:spcBef>
                          <a:spcPct val="20000"/>
                        </a:spcBef>
                        <a:spcAft>
                          <a:spcPct val="0"/>
                        </a:spcAft>
                        <a:defRPr sz="1600" b="1">
                          <a:solidFill>
                            <a:schemeClr val="tx1"/>
                          </a:solidFill>
                          <a:latin typeface="Arial" charset="0"/>
                          <a:ea typeface="ＭＳ Ｐゴシック" charset="-128"/>
                        </a:defRPr>
                      </a:lvl8pPr>
                      <a:lvl9pPr marL="3886200" indent="-228600" eaLnBrk="0" fontAlgn="base" hangingPunct="0">
                        <a:spcBef>
                          <a:spcPct val="20000"/>
                        </a:spcBef>
                        <a:spcAft>
                          <a:spcPct val="0"/>
                        </a:spcAft>
                        <a:defRPr sz="1600" b="1">
                          <a:solidFill>
                            <a:schemeClr val="tx1"/>
                          </a:solidFill>
                          <a:latin typeface="Arial" charset="0"/>
                          <a:ea typeface="ＭＳ Ｐゴシック" charset="-128"/>
                        </a:defRPr>
                      </a:lvl9pPr>
                    </a:lstStyle>
                    <a:p>
                      <a:pPr marL="0" marR="0" lvl="0" indent="0" algn="l" defTabSz="914400" rtl="0" eaLnBrk="1" fontAlgn="base" latinLnBrk="0" hangingPunct="1">
                        <a:lnSpc>
                          <a:spcPts val="1450"/>
                        </a:lnSpc>
                        <a:spcBef>
                          <a:spcPts val="400"/>
                        </a:spcBef>
                        <a:spcAft>
                          <a:spcPts val="400"/>
                        </a:spcAft>
                        <a:buClrTx/>
                        <a:buSzTx/>
                        <a:buFontTx/>
                        <a:buNone/>
                        <a:tabLst/>
                      </a:pPr>
                      <a:r>
                        <a:rPr kumimoji="0" lang="en-US" altLang="x-none" sz="1400" b="0" i="0" u="none" strike="noStrike" cap="none" normalizeH="0" baseline="0">
                          <a:ln>
                            <a:noFill/>
                          </a:ln>
                          <a:solidFill>
                            <a:srgbClr val="000000"/>
                          </a:solidFill>
                          <a:effectLst/>
                          <a:latin typeface="Arial" charset="0"/>
                          <a:ea typeface="ＭＳ Ｐゴシック" charset="-128"/>
                        </a:rPr>
                        <a:t>Internal/external: people, hardware, software, physical infrastructure, physical environment</a:t>
                      </a:r>
                      <a:endParaRPr kumimoji="0" lang="en-US" altLang="x-none" sz="1400" b="0" i="0" u="none" strike="noStrike" cap="none" normalizeH="0" baseline="0">
                        <a:ln>
                          <a:noFill/>
                        </a:ln>
                        <a:solidFill>
                          <a:srgbClr val="000000"/>
                        </a:solidFill>
                        <a:effectLst/>
                        <a:latin typeface="Times" charset="0"/>
                        <a:ea typeface="ＭＳ Ｐゴシック" charset="-128"/>
                      </a:endParaRPr>
                    </a:p>
                  </a:txBody>
                  <a:tcPr marL="58684" marR="58684"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3F9FA"/>
                    </a:solidFill>
                  </a:tcPr>
                </a:tc>
                <a:extLst>
                  <a:ext uri="{0D108BD9-81ED-4DB2-BD59-A6C34878D82A}">
                    <a16:rowId xmlns:a16="http://schemas.microsoft.com/office/drawing/2014/main" val="10001"/>
                  </a:ext>
                </a:extLst>
              </a:tr>
              <a:tr h="203200">
                <a:tc>
                  <a:txBody>
                    <a:bodyPr/>
                    <a:lstStyle>
                      <a:lvl1pPr eaLnBrk="0" hangingPunct="0">
                        <a:spcBef>
                          <a:spcPct val="20000"/>
                        </a:spcBef>
                        <a:buFont typeface="Arial" charset="0"/>
                        <a:defRPr sz="2400" b="1">
                          <a:solidFill>
                            <a:schemeClr val="tx1"/>
                          </a:solidFill>
                          <a:latin typeface="Arial" charset="0"/>
                          <a:ea typeface="ＭＳ Ｐゴシック" charset="-128"/>
                        </a:defRPr>
                      </a:lvl1pPr>
                      <a:lvl2pPr marL="742950" indent="-285750" eaLnBrk="0" hangingPunct="0">
                        <a:spcBef>
                          <a:spcPct val="20000"/>
                        </a:spcBef>
                        <a:defRPr sz="2000" b="1">
                          <a:solidFill>
                            <a:schemeClr val="tx1"/>
                          </a:solidFill>
                          <a:latin typeface="Arial" charset="0"/>
                          <a:ea typeface="ＭＳ Ｐゴシック" charset="-128"/>
                        </a:defRPr>
                      </a:lvl2pPr>
                      <a:lvl3pPr marL="1143000" indent="-228600" eaLnBrk="0" hangingPunct="0">
                        <a:spcBef>
                          <a:spcPct val="20000"/>
                        </a:spcBef>
                        <a:defRPr b="1">
                          <a:solidFill>
                            <a:schemeClr val="tx1"/>
                          </a:solidFill>
                          <a:latin typeface="Arial" charset="0"/>
                          <a:ea typeface="ＭＳ Ｐゴシック" charset="-128"/>
                        </a:defRPr>
                      </a:lvl3pPr>
                      <a:lvl4pPr marL="1600200" indent="-228600" eaLnBrk="0" hangingPunct="0">
                        <a:spcBef>
                          <a:spcPct val="20000"/>
                        </a:spcBef>
                        <a:defRPr sz="1600" b="1">
                          <a:solidFill>
                            <a:schemeClr val="tx1"/>
                          </a:solidFill>
                          <a:latin typeface="Arial" charset="0"/>
                          <a:ea typeface="ＭＳ Ｐゴシック" charset="-128"/>
                        </a:defRPr>
                      </a:lvl4pPr>
                      <a:lvl5pPr marL="2057400" indent="-228600" eaLnBrk="0" hangingPunct="0">
                        <a:spcBef>
                          <a:spcPct val="20000"/>
                        </a:spcBef>
                        <a:defRPr sz="1600" b="1">
                          <a:solidFill>
                            <a:schemeClr val="tx1"/>
                          </a:solidFill>
                          <a:latin typeface="Arial" charset="0"/>
                          <a:ea typeface="ＭＳ Ｐゴシック" charset="-128"/>
                        </a:defRPr>
                      </a:lvl5pPr>
                      <a:lvl6pPr marL="2514600" indent="-228600" eaLnBrk="0" fontAlgn="base" hangingPunct="0">
                        <a:spcBef>
                          <a:spcPct val="20000"/>
                        </a:spcBef>
                        <a:spcAft>
                          <a:spcPct val="0"/>
                        </a:spcAft>
                        <a:defRPr sz="1600" b="1">
                          <a:solidFill>
                            <a:schemeClr val="tx1"/>
                          </a:solidFill>
                          <a:latin typeface="Arial" charset="0"/>
                          <a:ea typeface="ＭＳ Ｐゴシック" charset="-128"/>
                        </a:defRPr>
                      </a:lvl6pPr>
                      <a:lvl7pPr marL="2971800" indent="-228600" eaLnBrk="0" fontAlgn="base" hangingPunct="0">
                        <a:spcBef>
                          <a:spcPct val="20000"/>
                        </a:spcBef>
                        <a:spcAft>
                          <a:spcPct val="0"/>
                        </a:spcAft>
                        <a:defRPr sz="1600" b="1">
                          <a:solidFill>
                            <a:schemeClr val="tx1"/>
                          </a:solidFill>
                          <a:latin typeface="Arial" charset="0"/>
                          <a:ea typeface="ＭＳ Ｐゴシック" charset="-128"/>
                        </a:defRPr>
                      </a:lvl7pPr>
                      <a:lvl8pPr marL="3429000" indent="-228600" eaLnBrk="0" fontAlgn="base" hangingPunct="0">
                        <a:spcBef>
                          <a:spcPct val="20000"/>
                        </a:spcBef>
                        <a:spcAft>
                          <a:spcPct val="0"/>
                        </a:spcAft>
                        <a:defRPr sz="1600" b="1">
                          <a:solidFill>
                            <a:schemeClr val="tx1"/>
                          </a:solidFill>
                          <a:latin typeface="Arial" charset="0"/>
                          <a:ea typeface="ＭＳ Ｐゴシック" charset="-128"/>
                        </a:defRPr>
                      </a:lvl8pPr>
                      <a:lvl9pPr marL="3886200" indent="-228600" eaLnBrk="0" fontAlgn="base" hangingPunct="0">
                        <a:spcBef>
                          <a:spcPct val="20000"/>
                        </a:spcBef>
                        <a:spcAft>
                          <a:spcPct val="0"/>
                        </a:spcAft>
                        <a:defRPr sz="1600" b="1">
                          <a:solidFill>
                            <a:schemeClr val="tx1"/>
                          </a:solidFill>
                          <a:latin typeface="Arial" charset="0"/>
                          <a:ea typeface="ＭＳ Ｐゴシック" charset="-128"/>
                        </a:defRPr>
                      </a:lvl9pPr>
                    </a:lstStyle>
                    <a:p>
                      <a:pPr marL="0" marR="0" lvl="0" indent="0" algn="l" defTabSz="914400" rtl="0" eaLnBrk="1" fontAlgn="base" latinLnBrk="0" hangingPunct="1">
                        <a:lnSpc>
                          <a:spcPts val="1450"/>
                        </a:lnSpc>
                        <a:spcBef>
                          <a:spcPts val="400"/>
                        </a:spcBef>
                        <a:spcAft>
                          <a:spcPts val="400"/>
                        </a:spcAft>
                        <a:buClrTx/>
                        <a:buSzTx/>
                        <a:buFontTx/>
                        <a:buNone/>
                        <a:tabLst/>
                      </a:pPr>
                      <a:r>
                        <a:rPr kumimoji="0" lang="en-US" altLang="x-none" sz="1400" b="0" i="0" u="none" strike="noStrike" cap="none" normalizeH="0" baseline="0">
                          <a:ln>
                            <a:noFill/>
                          </a:ln>
                          <a:solidFill>
                            <a:srgbClr val="000000"/>
                          </a:solidFill>
                          <a:effectLst/>
                          <a:latin typeface="Arial" charset="0"/>
                          <a:ea typeface="ＭＳ Ｐゴシック" charset="-128"/>
                        </a:rPr>
                        <a:t>Stimulus</a:t>
                      </a:r>
                      <a:endParaRPr kumimoji="0" lang="en-US" altLang="x-none" sz="1400" b="0" i="0" u="none" strike="noStrike" cap="none" normalizeH="0" baseline="0">
                        <a:ln>
                          <a:noFill/>
                        </a:ln>
                        <a:solidFill>
                          <a:srgbClr val="000000"/>
                        </a:solidFill>
                        <a:effectLst/>
                        <a:latin typeface="Times" charset="0"/>
                        <a:ea typeface="ＭＳ Ｐゴシック" charset="-128"/>
                      </a:endParaRPr>
                    </a:p>
                  </a:txBody>
                  <a:tcPr marL="58684" marR="58684"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3F9FA"/>
                    </a:solidFill>
                  </a:tcPr>
                </a:tc>
                <a:tc>
                  <a:txBody>
                    <a:bodyPr/>
                    <a:lstStyle>
                      <a:lvl1pPr eaLnBrk="0" hangingPunct="0">
                        <a:spcBef>
                          <a:spcPct val="20000"/>
                        </a:spcBef>
                        <a:buFont typeface="Arial" charset="0"/>
                        <a:defRPr sz="2400" b="1">
                          <a:solidFill>
                            <a:schemeClr val="tx1"/>
                          </a:solidFill>
                          <a:latin typeface="Arial" charset="0"/>
                          <a:ea typeface="ＭＳ Ｐゴシック" charset="-128"/>
                        </a:defRPr>
                      </a:lvl1pPr>
                      <a:lvl2pPr marL="742950" indent="-285750" eaLnBrk="0" hangingPunct="0">
                        <a:spcBef>
                          <a:spcPct val="20000"/>
                        </a:spcBef>
                        <a:defRPr sz="2000" b="1">
                          <a:solidFill>
                            <a:schemeClr val="tx1"/>
                          </a:solidFill>
                          <a:latin typeface="Arial" charset="0"/>
                          <a:ea typeface="ＭＳ Ｐゴシック" charset="-128"/>
                        </a:defRPr>
                      </a:lvl2pPr>
                      <a:lvl3pPr marL="1143000" indent="-228600" eaLnBrk="0" hangingPunct="0">
                        <a:spcBef>
                          <a:spcPct val="20000"/>
                        </a:spcBef>
                        <a:defRPr b="1">
                          <a:solidFill>
                            <a:schemeClr val="tx1"/>
                          </a:solidFill>
                          <a:latin typeface="Arial" charset="0"/>
                          <a:ea typeface="ＭＳ Ｐゴシック" charset="-128"/>
                        </a:defRPr>
                      </a:lvl3pPr>
                      <a:lvl4pPr marL="1600200" indent="-228600" eaLnBrk="0" hangingPunct="0">
                        <a:spcBef>
                          <a:spcPct val="20000"/>
                        </a:spcBef>
                        <a:defRPr sz="1600" b="1">
                          <a:solidFill>
                            <a:schemeClr val="tx1"/>
                          </a:solidFill>
                          <a:latin typeface="Arial" charset="0"/>
                          <a:ea typeface="ＭＳ Ｐゴシック" charset="-128"/>
                        </a:defRPr>
                      </a:lvl4pPr>
                      <a:lvl5pPr marL="2057400" indent="-228600" eaLnBrk="0" hangingPunct="0">
                        <a:spcBef>
                          <a:spcPct val="20000"/>
                        </a:spcBef>
                        <a:defRPr sz="1600" b="1">
                          <a:solidFill>
                            <a:schemeClr val="tx1"/>
                          </a:solidFill>
                          <a:latin typeface="Arial" charset="0"/>
                          <a:ea typeface="ＭＳ Ｐゴシック" charset="-128"/>
                        </a:defRPr>
                      </a:lvl5pPr>
                      <a:lvl6pPr marL="2514600" indent="-228600" eaLnBrk="0" fontAlgn="base" hangingPunct="0">
                        <a:spcBef>
                          <a:spcPct val="20000"/>
                        </a:spcBef>
                        <a:spcAft>
                          <a:spcPct val="0"/>
                        </a:spcAft>
                        <a:defRPr sz="1600" b="1">
                          <a:solidFill>
                            <a:schemeClr val="tx1"/>
                          </a:solidFill>
                          <a:latin typeface="Arial" charset="0"/>
                          <a:ea typeface="ＭＳ Ｐゴシック" charset="-128"/>
                        </a:defRPr>
                      </a:lvl6pPr>
                      <a:lvl7pPr marL="2971800" indent="-228600" eaLnBrk="0" fontAlgn="base" hangingPunct="0">
                        <a:spcBef>
                          <a:spcPct val="20000"/>
                        </a:spcBef>
                        <a:spcAft>
                          <a:spcPct val="0"/>
                        </a:spcAft>
                        <a:defRPr sz="1600" b="1">
                          <a:solidFill>
                            <a:schemeClr val="tx1"/>
                          </a:solidFill>
                          <a:latin typeface="Arial" charset="0"/>
                          <a:ea typeface="ＭＳ Ｐゴシック" charset="-128"/>
                        </a:defRPr>
                      </a:lvl7pPr>
                      <a:lvl8pPr marL="3429000" indent="-228600" eaLnBrk="0" fontAlgn="base" hangingPunct="0">
                        <a:spcBef>
                          <a:spcPct val="20000"/>
                        </a:spcBef>
                        <a:spcAft>
                          <a:spcPct val="0"/>
                        </a:spcAft>
                        <a:defRPr sz="1600" b="1">
                          <a:solidFill>
                            <a:schemeClr val="tx1"/>
                          </a:solidFill>
                          <a:latin typeface="Arial" charset="0"/>
                          <a:ea typeface="ＭＳ Ｐゴシック" charset="-128"/>
                        </a:defRPr>
                      </a:lvl8pPr>
                      <a:lvl9pPr marL="3886200" indent="-228600" eaLnBrk="0" fontAlgn="base" hangingPunct="0">
                        <a:spcBef>
                          <a:spcPct val="20000"/>
                        </a:spcBef>
                        <a:spcAft>
                          <a:spcPct val="0"/>
                        </a:spcAft>
                        <a:defRPr sz="1600" b="1">
                          <a:solidFill>
                            <a:schemeClr val="tx1"/>
                          </a:solidFill>
                          <a:latin typeface="Arial" charset="0"/>
                          <a:ea typeface="ＭＳ Ｐゴシック" charset="-128"/>
                        </a:defRPr>
                      </a:lvl9pPr>
                    </a:lstStyle>
                    <a:p>
                      <a:pPr marL="0" marR="0" lvl="0" indent="0" algn="l" defTabSz="914400" rtl="0" eaLnBrk="1" fontAlgn="base" latinLnBrk="0" hangingPunct="1">
                        <a:lnSpc>
                          <a:spcPts val="1450"/>
                        </a:lnSpc>
                        <a:spcBef>
                          <a:spcPts val="400"/>
                        </a:spcBef>
                        <a:spcAft>
                          <a:spcPts val="400"/>
                        </a:spcAft>
                        <a:buClrTx/>
                        <a:buSzTx/>
                        <a:buFontTx/>
                        <a:buNone/>
                        <a:tabLst/>
                      </a:pPr>
                      <a:r>
                        <a:rPr kumimoji="0" lang="en-US" altLang="x-none" sz="1400" b="0" i="0" u="none" strike="noStrike" cap="none" normalizeH="0" baseline="0">
                          <a:ln>
                            <a:noFill/>
                          </a:ln>
                          <a:solidFill>
                            <a:srgbClr val="000000"/>
                          </a:solidFill>
                          <a:effectLst/>
                          <a:latin typeface="Arial" charset="0"/>
                          <a:ea typeface="ＭＳ Ｐゴシック" charset="-128"/>
                        </a:rPr>
                        <a:t>Fault: omission, crash, incorrect timing, incorrect response</a:t>
                      </a:r>
                      <a:endParaRPr kumimoji="0" lang="en-US" altLang="x-none" sz="1400" b="0" i="0" u="none" strike="noStrike" cap="none" normalizeH="0" baseline="0">
                        <a:ln>
                          <a:noFill/>
                        </a:ln>
                        <a:solidFill>
                          <a:srgbClr val="000000"/>
                        </a:solidFill>
                        <a:effectLst/>
                        <a:latin typeface="Times" charset="0"/>
                        <a:ea typeface="ＭＳ Ｐゴシック" charset="-128"/>
                      </a:endParaRPr>
                    </a:p>
                  </a:txBody>
                  <a:tcPr marL="58684" marR="58684"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3F9FA"/>
                    </a:solidFill>
                  </a:tcPr>
                </a:tc>
                <a:extLst>
                  <a:ext uri="{0D108BD9-81ED-4DB2-BD59-A6C34878D82A}">
                    <a16:rowId xmlns:a16="http://schemas.microsoft.com/office/drawing/2014/main" val="10002"/>
                  </a:ext>
                </a:extLst>
              </a:tr>
              <a:tr h="406400">
                <a:tc>
                  <a:txBody>
                    <a:bodyPr/>
                    <a:lstStyle>
                      <a:lvl1pPr eaLnBrk="0" hangingPunct="0">
                        <a:spcBef>
                          <a:spcPct val="20000"/>
                        </a:spcBef>
                        <a:buFont typeface="Arial" charset="0"/>
                        <a:defRPr sz="2400" b="1">
                          <a:solidFill>
                            <a:schemeClr val="tx1"/>
                          </a:solidFill>
                          <a:latin typeface="Arial" charset="0"/>
                          <a:ea typeface="ＭＳ Ｐゴシック" charset="-128"/>
                        </a:defRPr>
                      </a:lvl1pPr>
                      <a:lvl2pPr marL="742950" indent="-285750" eaLnBrk="0" hangingPunct="0">
                        <a:spcBef>
                          <a:spcPct val="20000"/>
                        </a:spcBef>
                        <a:defRPr sz="2000" b="1">
                          <a:solidFill>
                            <a:schemeClr val="tx1"/>
                          </a:solidFill>
                          <a:latin typeface="Arial" charset="0"/>
                          <a:ea typeface="ＭＳ Ｐゴシック" charset="-128"/>
                        </a:defRPr>
                      </a:lvl2pPr>
                      <a:lvl3pPr marL="1143000" indent="-228600" eaLnBrk="0" hangingPunct="0">
                        <a:spcBef>
                          <a:spcPct val="20000"/>
                        </a:spcBef>
                        <a:defRPr b="1">
                          <a:solidFill>
                            <a:schemeClr val="tx1"/>
                          </a:solidFill>
                          <a:latin typeface="Arial" charset="0"/>
                          <a:ea typeface="ＭＳ Ｐゴシック" charset="-128"/>
                        </a:defRPr>
                      </a:lvl3pPr>
                      <a:lvl4pPr marL="1600200" indent="-228600" eaLnBrk="0" hangingPunct="0">
                        <a:spcBef>
                          <a:spcPct val="20000"/>
                        </a:spcBef>
                        <a:defRPr sz="1600" b="1">
                          <a:solidFill>
                            <a:schemeClr val="tx1"/>
                          </a:solidFill>
                          <a:latin typeface="Arial" charset="0"/>
                          <a:ea typeface="ＭＳ Ｐゴシック" charset="-128"/>
                        </a:defRPr>
                      </a:lvl4pPr>
                      <a:lvl5pPr marL="2057400" indent="-228600" eaLnBrk="0" hangingPunct="0">
                        <a:spcBef>
                          <a:spcPct val="20000"/>
                        </a:spcBef>
                        <a:defRPr sz="1600" b="1">
                          <a:solidFill>
                            <a:schemeClr val="tx1"/>
                          </a:solidFill>
                          <a:latin typeface="Arial" charset="0"/>
                          <a:ea typeface="ＭＳ Ｐゴシック" charset="-128"/>
                        </a:defRPr>
                      </a:lvl5pPr>
                      <a:lvl6pPr marL="2514600" indent="-228600" eaLnBrk="0" fontAlgn="base" hangingPunct="0">
                        <a:spcBef>
                          <a:spcPct val="20000"/>
                        </a:spcBef>
                        <a:spcAft>
                          <a:spcPct val="0"/>
                        </a:spcAft>
                        <a:defRPr sz="1600" b="1">
                          <a:solidFill>
                            <a:schemeClr val="tx1"/>
                          </a:solidFill>
                          <a:latin typeface="Arial" charset="0"/>
                          <a:ea typeface="ＭＳ Ｐゴシック" charset="-128"/>
                        </a:defRPr>
                      </a:lvl6pPr>
                      <a:lvl7pPr marL="2971800" indent="-228600" eaLnBrk="0" fontAlgn="base" hangingPunct="0">
                        <a:spcBef>
                          <a:spcPct val="20000"/>
                        </a:spcBef>
                        <a:spcAft>
                          <a:spcPct val="0"/>
                        </a:spcAft>
                        <a:defRPr sz="1600" b="1">
                          <a:solidFill>
                            <a:schemeClr val="tx1"/>
                          </a:solidFill>
                          <a:latin typeface="Arial" charset="0"/>
                          <a:ea typeface="ＭＳ Ｐゴシック" charset="-128"/>
                        </a:defRPr>
                      </a:lvl7pPr>
                      <a:lvl8pPr marL="3429000" indent="-228600" eaLnBrk="0" fontAlgn="base" hangingPunct="0">
                        <a:spcBef>
                          <a:spcPct val="20000"/>
                        </a:spcBef>
                        <a:spcAft>
                          <a:spcPct val="0"/>
                        </a:spcAft>
                        <a:defRPr sz="1600" b="1">
                          <a:solidFill>
                            <a:schemeClr val="tx1"/>
                          </a:solidFill>
                          <a:latin typeface="Arial" charset="0"/>
                          <a:ea typeface="ＭＳ Ｐゴシック" charset="-128"/>
                        </a:defRPr>
                      </a:lvl8pPr>
                      <a:lvl9pPr marL="3886200" indent="-228600" eaLnBrk="0" fontAlgn="base" hangingPunct="0">
                        <a:spcBef>
                          <a:spcPct val="20000"/>
                        </a:spcBef>
                        <a:spcAft>
                          <a:spcPct val="0"/>
                        </a:spcAft>
                        <a:defRPr sz="1600" b="1">
                          <a:solidFill>
                            <a:schemeClr val="tx1"/>
                          </a:solidFill>
                          <a:latin typeface="Arial" charset="0"/>
                          <a:ea typeface="ＭＳ Ｐゴシック" charset="-128"/>
                        </a:defRPr>
                      </a:lvl9pPr>
                    </a:lstStyle>
                    <a:p>
                      <a:pPr marL="0" marR="0" lvl="0" indent="0" algn="l" defTabSz="914400" rtl="0" eaLnBrk="1" fontAlgn="base" latinLnBrk="0" hangingPunct="1">
                        <a:lnSpc>
                          <a:spcPts val="1450"/>
                        </a:lnSpc>
                        <a:spcBef>
                          <a:spcPts val="400"/>
                        </a:spcBef>
                        <a:spcAft>
                          <a:spcPts val="400"/>
                        </a:spcAft>
                        <a:buClrTx/>
                        <a:buSzTx/>
                        <a:buFontTx/>
                        <a:buNone/>
                        <a:tabLst/>
                      </a:pPr>
                      <a:r>
                        <a:rPr kumimoji="0" lang="en-US" altLang="x-none" sz="1400" b="0" i="0" u="none" strike="noStrike" cap="none" normalizeH="0" baseline="0">
                          <a:ln>
                            <a:noFill/>
                          </a:ln>
                          <a:solidFill>
                            <a:srgbClr val="000000"/>
                          </a:solidFill>
                          <a:effectLst/>
                          <a:latin typeface="Arial" charset="0"/>
                          <a:ea typeface="ＭＳ Ｐゴシック" charset="-128"/>
                        </a:rPr>
                        <a:t>Environment</a:t>
                      </a:r>
                      <a:endParaRPr kumimoji="0" lang="en-US" altLang="x-none" sz="1400" b="0" i="0" u="none" strike="noStrike" cap="none" normalizeH="0" baseline="0">
                        <a:ln>
                          <a:noFill/>
                        </a:ln>
                        <a:solidFill>
                          <a:srgbClr val="000000"/>
                        </a:solidFill>
                        <a:effectLst/>
                        <a:latin typeface="Times" charset="0"/>
                        <a:ea typeface="ＭＳ Ｐゴシック" charset="-128"/>
                      </a:endParaRPr>
                    </a:p>
                  </a:txBody>
                  <a:tcPr marL="58684" marR="58684"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3F9FA"/>
                    </a:solidFill>
                  </a:tcPr>
                </a:tc>
                <a:tc>
                  <a:txBody>
                    <a:bodyPr/>
                    <a:lstStyle>
                      <a:lvl1pPr eaLnBrk="0" hangingPunct="0">
                        <a:spcBef>
                          <a:spcPct val="20000"/>
                        </a:spcBef>
                        <a:buFont typeface="Arial" charset="0"/>
                        <a:defRPr sz="2400" b="1">
                          <a:solidFill>
                            <a:schemeClr val="tx1"/>
                          </a:solidFill>
                          <a:latin typeface="Arial" charset="0"/>
                          <a:ea typeface="ＭＳ Ｐゴシック" charset="-128"/>
                        </a:defRPr>
                      </a:lvl1pPr>
                      <a:lvl2pPr marL="742950" indent="-285750" eaLnBrk="0" hangingPunct="0">
                        <a:spcBef>
                          <a:spcPct val="20000"/>
                        </a:spcBef>
                        <a:defRPr sz="2000" b="1">
                          <a:solidFill>
                            <a:schemeClr val="tx1"/>
                          </a:solidFill>
                          <a:latin typeface="Arial" charset="0"/>
                          <a:ea typeface="ＭＳ Ｐゴシック" charset="-128"/>
                        </a:defRPr>
                      </a:lvl2pPr>
                      <a:lvl3pPr marL="1143000" indent="-228600" eaLnBrk="0" hangingPunct="0">
                        <a:spcBef>
                          <a:spcPct val="20000"/>
                        </a:spcBef>
                        <a:defRPr b="1">
                          <a:solidFill>
                            <a:schemeClr val="tx1"/>
                          </a:solidFill>
                          <a:latin typeface="Arial" charset="0"/>
                          <a:ea typeface="ＭＳ Ｐゴシック" charset="-128"/>
                        </a:defRPr>
                      </a:lvl3pPr>
                      <a:lvl4pPr marL="1600200" indent="-228600" eaLnBrk="0" hangingPunct="0">
                        <a:spcBef>
                          <a:spcPct val="20000"/>
                        </a:spcBef>
                        <a:defRPr sz="1600" b="1">
                          <a:solidFill>
                            <a:schemeClr val="tx1"/>
                          </a:solidFill>
                          <a:latin typeface="Arial" charset="0"/>
                          <a:ea typeface="ＭＳ Ｐゴシック" charset="-128"/>
                        </a:defRPr>
                      </a:lvl4pPr>
                      <a:lvl5pPr marL="2057400" indent="-228600" eaLnBrk="0" hangingPunct="0">
                        <a:spcBef>
                          <a:spcPct val="20000"/>
                        </a:spcBef>
                        <a:defRPr sz="1600" b="1">
                          <a:solidFill>
                            <a:schemeClr val="tx1"/>
                          </a:solidFill>
                          <a:latin typeface="Arial" charset="0"/>
                          <a:ea typeface="ＭＳ Ｐゴシック" charset="-128"/>
                        </a:defRPr>
                      </a:lvl5pPr>
                      <a:lvl6pPr marL="2514600" indent="-228600" eaLnBrk="0" fontAlgn="base" hangingPunct="0">
                        <a:spcBef>
                          <a:spcPct val="20000"/>
                        </a:spcBef>
                        <a:spcAft>
                          <a:spcPct val="0"/>
                        </a:spcAft>
                        <a:defRPr sz="1600" b="1">
                          <a:solidFill>
                            <a:schemeClr val="tx1"/>
                          </a:solidFill>
                          <a:latin typeface="Arial" charset="0"/>
                          <a:ea typeface="ＭＳ Ｐゴシック" charset="-128"/>
                        </a:defRPr>
                      </a:lvl6pPr>
                      <a:lvl7pPr marL="2971800" indent="-228600" eaLnBrk="0" fontAlgn="base" hangingPunct="0">
                        <a:spcBef>
                          <a:spcPct val="20000"/>
                        </a:spcBef>
                        <a:spcAft>
                          <a:spcPct val="0"/>
                        </a:spcAft>
                        <a:defRPr sz="1600" b="1">
                          <a:solidFill>
                            <a:schemeClr val="tx1"/>
                          </a:solidFill>
                          <a:latin typeface="Arial" charset="0"/>
                          <a:ea typeface="ＭＳ Ｐゴシック" charset="-128"/>
                        </a:defRPr>
                      </a:lvl7pPr>
                      <a:lvl8pPr marL="3429000" indent="-228600" eaLnBrk="0" fontAlgn="base" hangingPunct="0">
                        <a:spcBef>
                          <a:spcPct val="20000"/>
                        </a:spcBef>
                        <a:spcAft>
                          <a:spcPct val="0"/>
                        </a:spcAft>
                        <a:defRPr sz="1600" b="1">
                          <a:solidFill>
                            <a:schemeClr val="tx1"/>
                          </a:solidFill>
                          <a:latin typeface="Arial" charset="0"/>
                          <a:ea typeface="ＭＳ Ｐゴシック" charset="-128"/>
                        </a:defRPr>
                      </a:lvl8pPr>
                      <a:lvl9pPr marL="3886200" indent="-228600" eaLnBrk="0" fontAlgn="base" hangingPunct="0">
                        <a:spcBef>
                          <a:spcPct val="20000"/>
                        </a:spcBef>
                        <a:spcAft>
                          <a:spcPct val="0"/>
                        </a:spcAft>
                        <a:defRPr sz="1600" b="1">
                          <a:solidFill>
                            <a:schemeClr val="tx1"/>
                          </a:solidFill>
                          <a:latin typeface="Arial" charset="0"/>
                          <a:ea typeface="ＭＳ Ｐゴシック" charset="-128"/>
                        </a:defRPr>
                      </a:lvl9pPr>
                    </a:lstStyle>
                    <a:p>
                      <a:pPr marL="0" marR="0" lvl="0" indent="0" algn="l" defTabSz="914400" rtl="0" eaLnBrk="1" fontAlgn="base" latinLnBrk="0" hangingPunct="1">
                        <a:lnSpc>
                          <a:spcPts val="1450"/>
                        </a:lnSpc>
                        <a:spcBef>
                          <a:spcPts val="400"/>
                        </a:spcBef>
                        <a:spcAft>
                          <a:spcPts val="400"/>
                        </a:spcAft>
                        <a:buClrTx/>
                        <a:buSzTx/>
                        <a:buFontTx/>
                        <a:buNone/>
                        <a:tabLst/>
                      </a:pPr>
                      <a:r>
                        <a:rPr kumimoji="0" lang="en-US" altLang="x-none" sz="1400" b="0" i="0" u="none" strike="noStrike" cap="none" normalizeH="0" baseline="0">
                          <a:ln>
                            <a:noFill/>
                          </a:ln>
                          <a:solidFill>
                            <a:srgbClr val="000000"/>
                          </a:solidFill>
                          <a:effectLst/>
                          <a:latin typeface="Arial" charset="0"/>
                          <a:ea typeface="ＭＳ Ｐゴシック" charset="-128"/>
                        </a:rPr>
                        <a:t>Normal operation, startup, shutdown, repair mode, degraded operation, overloaded operation</a:t>
                      </a:r>
                      <a:endParaRPr kumimoji="0" lang="en-US" altLang="x-none" sz="1400" b="0" i="0" u="none" strike="noStrike" cap="none" normalizeH="0" baseline="0">
                        <a:ln>
                          <a:noFill/>
                        </a:ln>
                        <a:solidFill>
                          <a:srgbClr val="000000"/>
                        </a:solidFill>
                        <a:effectLst/>
                        <a:latin typeface="Times" charset="0"/>
                        <a:ea typeface="ＭＳ Ｐゴシック" charset="-128"/>
                      </a:endParaRPr>
                    </a:p>
                  </a:txBody>
                  <a:tcPr marL="58684" marR="58684"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3F9FA"/>
                    </a:solidFill>
                  </a:tcPr>
                </a:tc>
                <a:extLst>
                  <a:ext uri="{0D108BD9-81ED-4DB2-BD59-A6C34878D82A}">
                    <a16:rowId xmlns:a16="http://schemas.microsoft.com/office/drawing/2014/main" val="10003"/>
                  </a:ext>
                </a:extLst>
              </a:tr>
              <a:tr h="2293938">
                <a:tc>
                  <a:txBody>
                    <a:bodyPr/>
                    <a:lstStyle>
                      <a:lvl1pPr eaLnBrk="0" hangingPunct="0">
                        <a:spcBef>
                          <a:spcPct val="20000"/>
                        </a:spcBef>
                        <a:buFont typeface="Arial" charset="0"/>
                        <a:defRPr sz="2400" b="1">
                          <a:solidFill>
                            <a:schemeClr val="tx1"/>
                          </a:solidFill>
                          <a:latin typeface="Arial" charset="0"/>
                          <a:ea typeface="ＭＳ Ｐゴシック" charset="-128"/>
                        </a:defRPr>
                      </a:lvl1pPr>
                      <a:lvl2pPr marL="742950" indent="-285750" eaLnBrk="0" hangingPunct="0">
                        <a:spcBef>
                          <a:spcPct val="20000"/>
                        </a:spcBef>
                        <a:defRPr sz="2000" b="1">
                          <a:solidFill>
                            <a:schemeClr val="tx1"/>
                          </a:solidFill>
                          <a:latin typeface="Arial" charset="0"/>
                          <a:ea typeface="ＭＳ Ｐゴシック" charset="-128"/>
                        </a:defRPr>
                      </a:lvl2pPr>
                      <a:lvl3pPr marL="1143000" indent="-228600" eaLnBrk="0" hangingPunct="0">
                        <a:spcBef>
                          <a:spcPct val="20000"/>
                        </a:spcBef>
                        <a:defRPr b="1">
                          <a:solidFill>
                            <a:schemeClr val="tx1"/>
                          </a:solidFill>
                          <a:latin typeface="Arial" charset="0"/>
                          <a:ea typeface="ＭＳ Ｐゴシック" charset="-128"/>
                        </a:defRPr>
                      </a:lvl3pPr>
                      <a:lvl4pPr marL="1600200" indent="-228600" eaLnBrk="0" hangingPunct="0">
                        <a:spcBef>
                          <a:spcPct val="20000"/>
                        </a:spcBef>
                        <a:defRPr sz="1600" b="1">
                          <a:solidFill>
                            <a:schemeClr val="tx1"/>
                          </a:solidFill>
                          <a:latin typeface="Arial" charset="0"/>
                          <a:ea typeface="ＭＳ Ｐゴシック" charset="-128"/>
                        </a:defRPr>
                      </a:lvl4pPr>
                      <a:lvl5pPr marL="2057400" indent="-228600" eaLnBrk="0" hangingPunct="0">
                        <a:spcBef>
                          <a:spcPct val="20000"/>
                        </a:spcBef>
                        <a:defRPr sz="1600" b="1">
                          <a:solidFill>
                            <a:schemeClr val="tx1"/>
                          </a:solidFill>
                          <a:latin typeface="Arial" charset="0"/>
                          <a:ea typeface="ＭＳ Ｐゴシック" charset="-128"/>
                        </a:defRPr>
                      </a:lvl5pPr>
                      <a:lvl6pPr marL="2514600" indent="-228600" eaLnBrk="0" fontAlgn="base" hangingPunct="0">
                        <a:spcBef>
                          <a:spcPct val="20000"/>
                        </a:spcBef>
                        <a:spcAft>
                          <a:spcPct val="0"/>
                        </a:spcAft>
                        <a:defRPr sz="1600" b="1">
                          <a:solidFill>
                            <a:schemeClr val="tx1"/>
                          </a:solidFill>
                          <a:latin typeface="Arial" charset="0"/>
                          <a:ea typeface="ＭＳ Ｐゴシック" charset="-128"/>
                        </a:defRPr>
                      </a:lvl6pPr>
                      <a:lvl7pPr marL="2971800" indent="-228600" eaLnBrk="0" fontAlgn="base" hangingPunct="0">
                        <a:spcBef>
                          <a:spcPct val="20000"/>
                        </a:spcBef>
                        <a:spcAft>
                          <a:spcPct val="0"/>
                        </a:spcAft>
                        <a:defRPr sz="1600" b="1">
                          <a:solidFill>
                            <a:schemeClr val="tx1"/>
                          </a:solidFill>
                          <a:latin typeface="Arial" charset="0"/>
                          <a:ea typeface="ＭＳ Ｐゴシック" charset="-128"/>
                        </a:defRPr>
                      </a:lvl7pPr>
                      <a:lvl8pPr marL="3429000" indent="-228600" eaLnBrk="0" fontAlgn="base" hangingPunct="0">
                        <a:spcBef>
                          <a:spcPct val="20000"/>
                        </a:spcBef>
                        <a:spcAft>
                          <a:spcPct val="0"/>
                        </a:spcAft>
                        <a:defRPr sz="1600" b="1">
                          <a:solidFill>
                            <a:schemeClr val="tx1"/>
                          </a:solidFill>
                          <a:latin typeface="Arial" charset="0"/>
                          <a:ea typeface="ＭＳ Ｐゴシック" charset="-128"/>
                        </a:defRPr>
                      </a:lvl8pPr>
                      <a:lvl9pPr marL="3886200" indent="-228600" eaLnBrk="0" fontAlgn="base" hangingPunct="0">
                        <a:spcBef>
                          <a:spcPct val="20000"/>
                        </a:spcBef>
                        <a:spcAft>
                          <a:spcPct val="0"/>
                        </a:spcAft>
                        <a:defRPr sz="1600" b="1">
                          <a:solidFill>
                            <a:schemeClr val="tx1"/>
                          </a:solidFill>
                          <a:latin typeface="Arial" charset="0"/>
                          <a:ea typeface="ＭＳ Ｐゴシック" charset="-128"/>
                        </a:defRPr>
                      </a:lvl9pPr>
                    </a:lstStyle>
                    <a:p>
                      <a:pPr marL="0" marR="0" lvl="0" indent="0" algn="l" defTabSz="914400" rtl="0" eaLnBrk="1" fontAlgn="base" latinLnBrk="0" hangingPunct="1">
                        <a:lnSpc>
                          <a:spcPts val="1450"/>
                        </a:lnSpc>
                        <a:spcBef>
                          <a:spcPts val="400"/>
                        </a:spcBef>
                        <a:spcAft>
                          <a:spcPts val="400"/>
                        </a:spcAft>
                        <a:buClrTx/>
                        <a:buSzTx/>
                        <a:buFontTx/>
                        <a:buNone/>
                        <a:tabLst/>
                      </a:pPr>
                      <a:r>
                        <a:rPr kumimoji="0" lang="en-US" altLang="x-none" sz="1400" b="0" i="0" u="none" strike="noStrike" cap="none" normalizeH="0" baseline="0">
                          <a:ln>
                            <a:noFill/>
                          </a:ln>
                          <a:solidFill>
                            <a:srgbClr val="000000"/>
                          </a:solidFill>
                          <a:effectLst/>
                          <a:latin typeface="Arial" charset="0"/>
                          <a:ea typeface="ＭＳ Ｐゴシック" charset="-128"/>
                        </a:rPr>
                        <a:t>Response</a:t>
                      </a:r>
                      <a:endParaRPr kumimoji="0" lang="en-US" altLang="x-none" sz="1400" b="0" i="0" u="none" strike="noStrike" cap="none" normalizeH="0" baseline="0">
                        <a:ln>
                          <a:noFill/>
                        </a:ln>
                        <a:solidFill>
                          <a:srgbClr val="000000"/>
                        </a:solidFill>
                        <a:effectLst/>
                        <a:latin typeface="Times" charset="0"/>
                        <a:ea typeface="ＭＳ Ｐゴシック" charset="-128"/>
                      </a:endParaRPr>
                    </a:p>
                  </a:txBody>
                  <a:tcPr marL="58684" marR="58684"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3F9FA"/>
                    </a:solidFill>
                  </a:tcPr>
                </a:tc>
                <a:tc>
                  <a:txBody>
                    <a:bodyPr/>
                    <a:lstStyle>
                      <a:lvl1pPr eaLnBrk="0" hangingPunct="0">
                        <a:spcBef>
                          <a:spcPct val="20000"/>
                        </a:spcBef>
                        <a:buFont typeface="Arial" charset="0"/>
                        <a:tabLst>
                          <a:tab pos="228600" algn="l"/>
                          <a:tab pos="273050" algn="l"/>
                        </a:tabLst>
                        <a:defRPr sz="2400" b="1">
                          <a:solidFill>
                            <a:schemeClr val="tx1"/>
                          </a:solidFill>
                          <a:latin typeface="Arial" charset="0"/>
                          <a:ea typeface="ＭＳ Ｐゴシック" charset="-128"/>
                        </a:defRPr>
                      </a:lvl1pPr>
                      <a:lvl2pPr marL="742950" indent="-285750" eaLnBrk="0" hangingPunct="0">
                        <a:spcBef>
                          <a:spcPct val="20000"/>
                        </a:spcBef>
                        <a:tabLst>
                          <a:tab pos="228600" algn="l"/>
                          <a:tab pos="273050" algn="l"/>
                        </a:tabLst>
                        <a:defRPr sz="2000" b="1">
                          <a:solidFill>
                            <a:schemeClr val="tx1"/>
                          </a:solidFill>
                          <a:latin typeface="Arial" charset="0"/>
                          <a:ea typeface="ＭＳ Ｐゴシック" charset="-128"/>
                        </a:defRPr>
                      </a:lvl2pPr>
                      <a:lvl3pPr marL="1143000" indent="-228600" eaLnBrk="0" hangingPunct="0">
                        <a:spcBef>
                          <a:spcPct val="20000"/>
                        </a:spcBef>
                        <a:tabLst>
                          <a:tab pos="228600" algn="l"/>
                          <a:tab pos="273050" algn="l"/>
                        </a:tabLst>
                        <a:defRPr b="1">
                          <a:solidFill>
                            <a:schemeClr val="tx1"/>
                          </a:solidFill>
                          <a:latin typeface="Arial" charset="0"/>
                          <a:ea typeface="ＭＳ Ｐゴシック" charset="-128"/>
                        </a:defRPr>
                      </a:lvl3pPr>
                      <a:lvl4pPr marL="1600200" indent="-228600" eaLnBrk="0" hangingPunct="0">
                        <a:spcBef>
                          <a:spcPct val="20000"/>
                        </a:spcBef>
                        <a:tabLst>
                          <a:tab pos="228600" algn="l"/>
                          <a:tab pos="273050" algn="l"/>
                        </a:tabLst>
                        <a:defRPr sz="1600" b="1">
                          <a:solidFill>
                            <a:schemeClr val="tx1"/>
                          </a:solidFill>
                          <a:latin typeface="Arial" charset="0"/>
                          <a:ea typeface="ＭＳ Ｐゴシック" charset="-128"/>
                        </a:defRPr>
                      </a:lvl4pPr>
                      <a:lvl5pPr marL="2057400" indent="-228600" eaLnBrk="0" hangingPunct="0">
                        <a:spcBef>
                          <a:spcPct val="20000"/>
                        </a:spcBef>
                        <a:tabLst>
                          <a:tab pos="228600" algn="l"/>
                          <a:tab pos="273050" algn="l"/>
                        </a:tabLst>
                        <a:defRPr sz="1600" b="1">
                          <a:solidFill>
                            <a:schemeClr val="tx1"/>
                          </a:solidFill>
                          <a:latin typeface="Arial" charset="0"/>
                          <a:ea typeface="ＭＳ Ｐゴシック" charset="-128"/>
                        </a:defRPr>
                      </a:lvl5pPr>
                      <a:lvl6pPr marL="2514600" indent="-228600" eaLnBrk="0" fontAlgn="base" hangingPunct="0">
                        <a:spcBef>
                          <a:spcPct val="20000"/>
                        </a:spcBef>
                        <a:spcAft>
                          <a:spcPct val="0"/>
                        </a:spcAft>
                        <a:tabLst>
                          <a:tab pos="228600" algn="l"/>
                          <a:tab pos="273050" algn="l"/>
                        </a:tabLst>
                        <a:defRPr sz="1600" b="1">
                          <a:solidFill>
                            <a:schemeClr val="tx1"/>
                          </a:solidFill>
                          <a:latin typeface="Arial" charset="0"/>
                          <a:ea typeface="ＭＳ Ｐゴシック" charset="-128"/>
                        </a:defRPr>
                      </a:lvl6pPr>
                      <a:lvl7pPr marL="2971800" indent="-228600" eaLnBrk="0" fontAlgn="base" hangingPunct="0">
                        <a:spcBef>
                          <a:spcPct val="20000"/>
                        </a:spcBef>
                        <a:spcAft>
                          <a:spcPct val="0"/>
                        </a:spcAft>
                        <a:tabLst>
                          <a:tab pos="228600" algn="l"/>
                          <a:tab pos="273050" algn="l"/>
                        </a:tabLst>
                        <a:defRPr sz="1600" b="1">
                          <a:solidFill>
                            <a:schemeClr val="tx1"/>
                          </a:solidFill>
                          <a:latin typeface="Arial" charset="0"/>
                          <a:ea typeface="ＭＳ Ｐゴシック" charset="-128"/>
                        </a:defRPr>
                      </a:lvl7pPr>
                      <a:lvl8pPr marL="3429000" indent="-228600" eaLnBrk="0" fontAlgn="base" hangingPunct="0">
                        <a:spcBef>
                          <a:spcPct val="20000"/>
                        </a:spcBef>
                        <a:spcAft>
                          <a:spcPct val="0"/>
                        </a:spcAft>
                        <a:tabLst>
                          <a:tab pos="228600" algn="l"/>
                          <a:tab pos="273050" algn="l"/>
                        </a:tabLst>
                        <a:defRPr sz="1600" b="1">
                          <a:solidFill>
                            <a:schemeClr val="tx1"/>
                          </a:solidFill>
                          <a:latin typeface="Arial" charset="0"/>
                          <a:ea typeface="ＭＳ Ｐゴシック" charset="-128"/>
                        </a:defRPr>
                      </a:lvl8pPr>
                      <a:lvl9pPr marL="3886200" indent="-228600" eaLnBrk="0" fontAlgn="base" hangingPunct="0">
                        <a:spcBef>
                          <a:spcPct val="20000"/>
                        </a:spcBef>
                        <a:spcAft>
                          <a:spcPct val="0"/>
                        </a:spcAft>
                        <a:tabLst>
                          <a:tab pos="228600" algn="l"/>
                          <a:tab pos="273050" algn="l"/>
                        </a:tabLst>
                        <a:defRPr sz="1600" b="1">
                          <a:solidFill>
                            <a:schemeClr val="tx1"/>
                          </a:solidFill>
                          <a:latin typeface="Arial" charset="0"/>
                          <a:ea typeface="ＭＳ Ｐゴシック" charset="-128"/>
                        </a:defRPr>
                      </a:lvl9pPr>
                    </a:lstStyle>
                    <a:p>
                      <a:pPr marL="0" marR="0" lvl="0" indent="0" algn="l" defTabSz="914400" rtl="0" eaLnBrk="1" fontAlgn="base" latinLnBrk="0" hangingPunct="1">
                        <a:lnSpc>
                          <a:spcPts val="1450"/>
                        </a:lnSpc>
                        <a:spcBef>
                          <a:spcPts val="100"/>
                        </a:spcBef>
                        <a:spcAft>
                          <a:spcPts val="300"/>
                        </a:spcAft>
                        <a:buClrTx/>
                        <a:buSzTx/>
                        <a:buFontTx/>
                        <a:buNone/>
                        <a:tabLst>
                          <a:tab pos="228600" algn="l"/>
                          <a:tab pos="273050" algn="l"/>
                        </a:tabLst>
                      </a:pPr>
                      <a:r>
                        <a:rPr kumimoji="0" lang="en-US" altLang="x-none" sz="1400" b="0" i="0" u="none" strike="noStrike" cap="none" normalizeH="0" baseline="0">
                          <a:ln>
                            <a:noFill/>
                          </a:ln>
                          <a:solidFill>
                            <a:srgbClr val="000000"/>
                          </a:solidFill>
                          <a:effectLst/>
                          <a:latin typeface="Arial" charset="0"/>
                          <a:ea typeface="ＭＳ Ｐゴシック" charset="-128"/>
                        </a:rPr>
                        <a:t>Prevent the fault from becoming a failure</a:t>
                      </a:r>
                    </a:p>
                    <a:p>
                      <a:pPr marL="0" marR="0" lvl="0" indent="0" algn="l" defTabSz="914400" rtl="0" eaLnBrk="1" fontAlgn="base" latinLnBrk="0" hangingPunct="1">
                        <a:lnSpc>
                          <a:spcPts val="1450"/>
                        </a:lnSpc>
                        <a:spcBef>
                          <a:spcPts val="100"/>
                        </a:spcBef>
                        <a:spcAft>
                          <a:spcPts val="300"/>
                        </a:spcAft>
                        <a:buClrTx/>
                        <a:buSzTx/>
                        <a:buFontTx/>
                        <a:buNone/>
                        <a:tabLst>
                          <a:tab pos="228600" algn="l"/>
                          <a:tab pos="273050" algn="l"/>
                        </a:tabLst>
                      </a:pPr>
                      <a:r>
                        <a:rPr kumimoji="0" lang="en-US" altLang="x-none" sz="1400" b="0" i="0" u="none" strike="noStrike" cap="none" normalizeH="0" baseline="0">
                          <a:ln>
                            <a:noFill/>
                          </a:ln>
                          <a:solidFill>
                            <a:srgbClr val="000000"/>
                          </a:solidFill>
                          <a:effectLst/>
                          <a:latin typeface="Arial" charset="0"/>
                          <a:ea typeface="ＭＳ Ｐゴシック" charset="-128"/>
                        </a:rPr>
                        <a:t>Detect the fault:</a:t>
                      </a:r>
                    </a:p>
                    <a:p>
                      <a:pPr marL="0" marR="0" lvl="0" indent="0" algn="l" defTabSz="914400" rtl="0" eaLnBrk="1" fontAlgn="base" latinLnBrk="0" hangingPunct="1">
                        <a:lnSpc>
                          <a:spcPts val="1450"/>
                        </a:lnSpc>
                        <a:spcBef>
                          <a:spcPts val="100"/>
                        </a:spcBef>
                        <a:spcAft>
                          <a:spcPts val="300"/>
                        </a:spcAft>
                        <a:buClrTx/>
                        <a:buSzTx/>
                        <a:buFont typeface="Symbol" charset="2"/>
                        <a:buChar char=""/>
                        <a:tabLst>
                          <a:tab pos="228600" algn="l"/>
                          <a:tab pos="273050" algn="l"/>
                        </a:tabLst>
                      </a:pPr>
                      <a:r>
                        <a:rPr kumimoji="0" lang="en-US" altLang="x-none" sz="1400" b="0" i="0" u="none" strike="noStrike" cap="none" normalizeH="0" baseline="0">
                          <a:ln>
                            <a:noFill/>
                          </a:ln>
                          <a:solidFill>
                            <a:srgbClr val="000000"/>
                          </a:solidFill>
                          <a:effectLst/>
                          <a:latin typeface="Arial" charset="0"/>
                          <a:ea typeface="ＭＳ Ｐゴシック" charset="-128"/>
                        </a:rPr>
                        <a:t> log the fault</a:t>
                      </a:r>
                    </a:p>
                    <a:p>
                      <a:pPr marL="0" marR="0" lvl="0" indent="0" algn="l" defTabSz="914400" rtl="0" eaLnBrk="1" fontAlgn="base" latinLnBrk="0" hangingPunct="1">
                        <a:lnSpc>
                          <a:spcPts val="1450"/>
                        </a:lnSpc>
                        <a:spcBef>
                          <a:spcPts val="100"/>
                        </a:spcBef>
                        <a:spcAft>
                          <a:spcPts val="300"/>
                        </a:spcAft>
                        <a:buClrTx/>
                        <a:buSzTx/>
                        <a:buFont typeface="Symbol" charset="2"/>
                        <a:buChar char=""/>
                        <a:tabLst>
                          <a:tab pos="228600" algn="l"/>
                          <a:tab pos="273050" algn="l"/>
                        </a:tabLst>
                      </a:pPr>
                      <a:r>
                        <a:rPr kumimoji="0" lang="en-US" altLang="x-none" sz="1400" b="0" i="0" u="none" strike="noStrike" cap="none" normalizeH="0" baseline="0">
                          <a:ln>
                            <a:noFill/>
                          </a:ln>
                          <a:solidFill>
                            <a:srgbClr val="000000"/>
                          </a:solidFill>
                          <a:effectLst/>
                          <a:latin typeface="Arial" charset="0"/>
                          <a:ea typeface="ＭＳ Ｐゴシック" charset="-128"/>
                        </a:rPr>
                        <a:t> notify appropriate entities (people or systems)</a:t>
                      </a:r>
                    </a:p>
                    <a:p>
                      <a:pPr marL="0" marR="0" lvl="0" indent="0" algn="l" defTabSz="914400" rtl="0" eaLnBrk="1" fontAlgn="base" latinLnBrk="0" hangingPunct="1">
                        <a:lnSpc>
                          <a:spcPts val="1450"/>
                        </a:lnSpc>
                        <a:spcBef>
                          <a:spcPts val="100"/>
                        </a:spcBef>
                        <a:spcAft>
                          <a:spcPts val="300"/>
                        </a:spcAft>
                        <a:buClrTx/>
                        <a:buSzTx/>
                        <a:buFontTx/>
                        <a:buNone/>
                        <a:tabLst>
                          <a:tab pos="228600" algn="l"/>
                          <a:tab pos="273050" algn="l"/>
                        </a:tabLst>
                      </a:pPr>
                      <a:r>
                        <a:rPr kumimoji="0" lang="en-US" altLang="x-none" sz="1400" b="0" i="0" u="none" strike="noStrike" cap="none" normalizeH="0" baseline="0">
                          <a:ln>
                            <a:noFill/>
                          </a:ln>
                          <a:solidFill>
                            <a:srgbClr val="000000"/>
                          </a:solidFill>
                          <a:effectLst/>
                          <a:latin typeface="Arial" charset="0"/>
                          <a:ea typeface="ＭＳ Ｐゴシック" charset="-128"/>
                        </a:rPr>
                        <a:t>Recover from the fault</a:t>
                      </a:r>
                    </a:p>
                    <a:p>
                      <a:pPr marL="0" marR="0" lvl="0" indent="0" algn="l" defTabSz="914400" rtl="0" eaLnBrk="1" fontAlgn="base" latinLnBrk="0" hangingPunct="1">
                        <a:lnSpc>
                          <a:spcPts val="1450"/>
                        </a:lnSpc>
                        <a:spcBef>
                          <a:spcPts val="100"/>
                        </a:spcBef>
                        <a:spcAft>
                          <a:spcPts val="300"/>
                        </a:spcAft>
                        <a:buClrTx/>
                        <a:buSzTx/>
                        <a:buFont typeface="Symbol" charset="2"/>
                        <a:buChar char=""/>
                        <a:tabLst>
                          <a:tab pos="228600" algn="l"/>
                          <a:tab pos="273050" algn="l"/>
                        </a:tabLst>
                      </a:pPr>
                      <a:r>
                        <a:rPr kumimoji="0" lang="en-US" altLang="x-none" sz="1400" b="0" i="0" u="none" strike="noStrike" cap="none" normalizeH="0" baseline="0">
                          <a:ln>
                            <a:noFill/>
                          </a:ln>
                          <a:solidFill>
                            <a:srgbClr val="000000"/>
                          </a:solidFill>
                          <a:effectLst/>
                          <a:latin typeface="Arial" charset="0"/>
                          <a:ea typeface="ＭＳ Ｐゴシック" charset="-128"/>
                        </a:rPr>
                        <a:t> disable source of events causing the fault</a:t>
                      </a:r>
                    </a:p>
                    <a:p>
                      <a:pPr marL="0" marR="0" lvl="0" indent="0" algn="l" defTabSz="914400" rtl="0" eaLnBrk="1" fontAlgn="base" latinLnBrk="0" hangingPunct="1">
                        <a:lnSpc>
                          <a:spcPts val="1450"/>
                        </a:lnSpc>
                        <a:spcBef>
                          <a:spcPts val="100"/>
                        </a:spcBef>
                        <a:spcAft>
                          <a:spcPts val="300"/>
                        </a:spcAft>
                        <a:buClrTx/>
                        <a:buSzTx/>
                        <a:buFont typeface="Symbol" charset="2"/>
                        <a:buChar char=""/>
                        <a:tabLst>
                          <a:tab pos="228600" algn="l"/>
                          <a:tab pos="273050" algn="l"/>
                        </a:tabLst>
                      </a:pPr>
                      <a:r>
                        <a:rPr kumimoji="0" lang="en-US" altLang="x-none" sz="1400" b="0" i="0" u="none" strike="noStrike" cap="none" normalizeH="0" baseline="0">
                          <a:ln>
                            <a:noFill/>
                          </a:ln>
                          <a:solidFill>
                            <a:srgbClr val="000000"/>
                          </a:solidFill>
                          <a:effectLst/>
                          <a:latin typeface="Arial" charset="0"/>
                          <a:ea typeface="ＭＳ Ｐゴシック" charset="-128"/>
                        </a:rPr>
                        <a:t> be temporarily unavailable while repair is being effected</a:t>
                      </a:r>
                    </a:p>
                    <a:p>
                      <a:pPr marL="0" marR="0" lvl="0" indent="0" algn="l" defTabSz="914400" rtl="0" eaLnBrk="1" fontAlgn="base" latinLnBrk="0" hangingPunct="1">
                        <a:lnSpc>
                          <a:spcPts val="1450"/>
                        </a:lnSpc>
                        <a:spcBef>
                          <a:spcPts val="100"/>
                        </a:spcBef>
                        <a:spcAft>
                          <a:spcPts val="300"/>
                        </a:spcAft>
                        <a:buClrTx/>
                        <a:buSzTx/>
                        <a:buFont typeface="Symbol" charset="2"/>
                        <a:buChar char=""/>
                        <a:tabLst>
                          <a:tab pos="228600" algn="l"/>
                          <a:tab pos="273050" algn="l"/>
                        </a:tabLst>
                      </a:pPr>
                      <a:r>
                        <a:rPr kumimoji="0" lang="en-US" altLang="x-none" sz="1400" b="0" i="0" u="none" strike="noStrike" cap="none" normalizeH="0" baseline="0">
                          <a:ln>
                            <a:noFill/>
                          </a:ln>
                          <a:solidFill>
                            <a:srgbClr val="000000"/>
                          </a:solidFill>
                          <a:effectLst/>
                          <a:latin typeface="Arial" charset="0"/>
                          <a:ea typeface="ＭＳ Ｐゴシック" charset="-128"/>
                        </a:rPr>
                        <a:t> fix or mask the fault/failure or contain the damage it causes</a:t>
                      </a:r>
                    </a:p>
                    <a:p>
                      <a:pPr marL="0" marR="0" lvl="0" indent="0" algn="l" defTabSz="914400" rtl="0" eaLnBrk="1" fontAlgn="base" latinLnBrk="0" hangingPunct="1">
                        <a:lnSpc>
                          <a:spcPts val="1450"/>
                        </a:lnSpc>
                        <a:spcBef>
                          <a:spcPts val="100"/>
                        </a:spcBef>
                        <a:spcAft>
                          <a:spcPts val="300"/>
                        </a:spcAft>
                        <a:buClrTx/>
                        <a:buSzTx/>
                        <a:buFont typeface="Symbol" charset="2"/>
                        <a:buChar char=""/>
                        <a:tabLst>
                          <a:tab pos="228600" algn="l"/>
                          <a:tab pos="273050" algn="l"/>
                        </a:tabLst>
                      </a:pPr>
                      <a:r>
                        <a:rPr kumimoji="0" lang="en-US" altLang="x-none" sz="1400" b="0" i="0" u="none" strike="noStrike" cap="none" normalizeH="0" baseline="0">
                          <a:ln>
                            <a:noFill/>
                          </a:ln>
                          <a:solidFill>
                            <a:srgbClr val="000000"/>
                          </a:solidFill>
                          <a:effectLst/>
                          <a:latin typeface="Arial" charset="0"/>
                          <a:ea typeface="ＭＳ Ｐゴシック" charset="-128"/>
                        </a:rPr>
                        <a:t> operate in a degraded mode while repair is being effected</a:t>
                      </a:r>
                      <a:endParaRPr kumimoji="0" lang="en-US" altLang="x-none" sz="1400" b="0" i="0" u="none" strike="noStrike" cap="none" normalizeH="0" baseline="0">
                        <a:ln>
                          <a:noFill/>
                        </a:ln>
                        <a:solidFill>
                          <a:srgbClr val="000000"/>
                        </a:solidFill>
                        <a:effectLst/>
                        <a:latin typeface="Times New Roman" charset="0"/>
                        <a:ea typeface="ＭＳ Ｐゴシック" charset="-128"/>
                      </a:endParaRPr>
                    </a:p>
                  </a:txBody>
                  <a:tcPr marL="58684" marR="58684"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3F9FA"/>
                    </a:solidFill>
                  </a:tcPr>
                </a:tc>
                <a:extLst>
                  <a:ext uri="{0D108BD9-81ED-4DB2-BD59-A6C34878D82A}">
                    <a16:rowId xmlns:a16="http://schemas.microsoft.com/office/drawing/2014/main" val="10004"/>
                  </a:ext>
                </a:extLst>
              </a:tr>
              <a:tr h="1936750">
                <a:tc>
                  <a:txBody>
                    <a:bodyPr/>
                    <a:lstStyle>
                      <a:lvl1pPr eaLnBrk="0" hangingPunct="0">
                        <a:spcBef>
                          <a:spcPct val="20000"/>
                        </a:spcBef>
                        <a:buFont typeface="Arial" charset="0"/>
                        <a:defRPr sz="2400" b="1">
                          <a:solidFill>
                            <a:schemeClr val="tx1"/>
                          </a:solidFill>
                          <a:latin typeface="Arial" charset="0"/>
                          <a:ea typeface="ＭＳ Ｐゴシック" charset="-128"/>
                        </a:defRPr>
                      </a:lvl1pPr>
                      <a:lvl2pPr marL="742950" indent="-285750" eaLnBrk="0" hangingPunct="0">
                        <a:spcBef>
                          <a:spcPct val="20000"/>
                        </a:spcBef>
                        <a:defRPr sz="2000" b="1">
                          <a:solidFill>
                            <a:schemeClr val="tx1"/>
                          </a:solidFill>
                          <a:latin typeface="Arial" charset="0"/>
                          <a:ea typeface="ＭＳ Ｐゴシック" charset="-128"/>
                        </a:defRPr>
                      </a:lvl2pPr>
                      <a:lvl3pPr marL="1143000" indent="-228600" eaLnBrk="0" hangingPunct="0">
                        <a:spcBef>
                          <a:spcPct val="20000"/>
                        </a:spcBef>
                        <a:defRPr b="1">
                          <a:solidFill>
                            <a:schemeClr val="tx1"/>
                          </a:solidFill>
                          <a:latin typeface="Arial" charset="0"/>
                          <a:ea typeface="ＭＳ Ｐゴシック" charset="-128"/>
                        </a:defRPr>
                      </a:lvl3pPr>
                      <a:lvl4pPr marL="1600200" indent="-228600" eaLnBrk="0" hangingPunct="0">
                        <a:spcBef>
                          <a:spcPct val="20000"/>
                        </a:spcBef>
                        <a:defRPr sz="1600" b="1">
                          <a:solidFill>
                            <a:schemeClr val="tx1"/>
                          </a:solidFill>
                          <a:latin typeface="Arial" charset="0"/>
                          <a:ea typeface="ＭＳ Ｐゴシック" charset="-128"/>
                        </a:defRPr>
                      </a:lvl4pPr>
                      <a:lvl5pPr marL="2057400" indent="-228600" eaLnBrk="0" hangingPunct="0">
                        <a:spcBef>
                          <a:spcPct val="20000"/>
                        </a:spcBef>
                        <a:defRPr sz="1600" b="1">
                          <a:solidFill>
                            <a:schemeClr val="tx1"/>
                          </a:solidFill>
                          <a:latin typeface="Arial" charset="0"/>
                          <a:ea typeface="ＭＳ Ｐゴシック" charset="-128"/>
                        </a:defRPr>
                      </a:lvl5pPr>
                      <a:lvl6pPr marL="2514600" indent="-228600" eaLnBrk="0" fontAlgn="base" hangingPunct="0">
                        <a:spcBef>
                          <a:spcPct val="20000"/>
                        </a:spcBef>
                        <a:spcAft>
                          <a:spcPct val="0"/>
                        </a:spcAft>
                        <a:defRPr sz="1600" b="1">
                          <a:solidFill>
                            <a:schemeClr val="tx1"/>
                          </a:solidFill>
                          <a:latin typeface="Arial" charset="0"/>
                          <a:ea typeface="ＭＳ Ｐゴシック" charset="-128"/>
                        </a:defRPr>
                      </a:lvl6pPr>
                      <a:lvl7pPr marL="2971800" indent="-228600" eaLnBrk="0" fontAlgn="base" hangingPunct="0">
                        <a:spcBef>
                          <a:spcPct val="20000"/>
                        </a:spcBef>
                        <a:spcAft>
                          <a:spcPct val="0"/>
                        </a:spcAft>
                        <a:defRPr sz="1600" b="1">
                          <a:solidFill>
                            <a:schemeClr val="tx1"/>
                          </a:solidFill>
                          <a:latin typeface="Arial" charset="0"/>
                          <a:ea typeface="ＭＳ Ｐゴシック" charset="-128"/>
                        </a:defRPr>
                      </a:lvl7pPr>
                      <a:lvl8pPr marL="3429000" indent="-228600" eaLnBrk="0" fontAlgn="base" hangingPunct="0">
                        <a:spcBef>
                          <a:spcPct val="20000"/>
                        </a:spcBef>
                        <a:spcAft>
                          <a:spcPct val="0"/>
                        </a:spcAft>
                        <a:defRPr sz="1600" b="1">
                          <a:solidFill>
                            <a:schemeClr val="tx1"/>
                          </a:solidFill>
                          <a:latin typeface="Arial" charset="0"/>
                          <a:ea typeface="ＭＳ Ｐゴシック" charset="-128"/>
                        </a:defRPr>
                      </a:lvl8pPr>
                      <a:lvl9pPr marL="3886200" indent="-228600" eaLnBrk="0" fontAlgn="base" hangingPunct="0">
                        <a:spcBef>
                          <a:spcPct val="20000"/>
                        </a:spcBef>
                        <a:spcAft>
                          <a:spcPct val="0"/>
                        </a:spcAft>
                        <a:defRPr sz="1600" b="1">
                          <a:solidFill>
                            <a:schemeClr val="tx1"/>
                          </a:solidFill>
                          <a:latin typeface="Arial" charset="0"/>
                          <a:ea typeface="ＭＳ Ｐゴシック" charset="-128"/>
                        </a:defRPr>
                      </a:lvl9pPr>
                    </a:lstStyle>
                    <a:p>
                      <a:pPr marL="0" marR="0" lvl="0" indent="0" algn="l" defTabSz="914400" rtl="0" eaLnBrk="1" fontAlgn="base" latinLnBrk="0" hangingPunct="1">
                        <a:lnSpc>
                          <a:spcPts val="1450"/>
                        </a:lnSpc>
                        <a:spcBef>
                          <a:spcPts val="400"/>
                        </a:spcBef>
                        <a:spcAft>
                          <a:spcPts val="400"/>
                        </a:spcAft>
                        <a:buClrTx/>
                        <a:buSzTx/>
                        <a:buFontTx/>
                        <a:buNone/>
                        <a:tabLst/>
                      </a:pPr>
                      <a:r>
                        <a:rPr kumimoji="0" lang="en-US" altLang="x-none" sz="1400" b="0" i="0" u="none" strike="noStrike" cap="none" normalizeH="0" baseline="0">
                          <a:ln>
                            <a:noFill/>
                          </a:ln>
                          <a:solidFill>
                            <a:srgbClr val="000000"/>
                          </a:solidFill>
                          <a:effectLst/>
                          <a:latin typeface="Arial" charset="0"/>
                          <a:ea typeface="ＭＳ Ｐゴシック" charset="-128"/>
                        </a:rPr>
                        <a:t>Response </a:t>
                      </a:r>
                      <a:br>
                        <a:rPr kumimoji="0" lang="en-US" altLang="x-none" sz="1400" b="0" i="0" u="none" strike="noStrike" cap="none" normalizeH="0" baseline="0">
                          <a:ln>
                            <a:noFill/>
                          </a:ln>
                          <a:solidFill>
                            <a:srgbClr val="000000"/>
                          </a:solidFill>
                          <a:effectLst/>
                          <a:latin typeface="Arial" charset="0"/>
                          <a:ea typeface="ＭＳ Ｐゴシック" charset="-128"/>
                        </a:rPr>
                      </a:br>
                      <a:r>
                        <a:rPr kumimoji="0" lang="en-US" altLang="x-none" sz="1400" b="0" i="0" u="none" strike="noStrike" cap="none" normalizeH="0" baseline="0">
                          <a:ln>
                            <a:noFill/>
                          </a:ln>
                          <a:solidFill>
                            <a:srgbClr val="000000"/>
                          </a:solidFill>
                          <a:effectLst/>
                          <a:latin typeface="Arial" charset="0"/>
                          <a:ea typeface="ＭＳ Ｐゴシック" charset="-128"/>
                        </a:rPr>
                        <a:t>Measure</a:t>
                      </a:r>
                      <a:endParaRPr kumimoji="0" lang="en-US" altLang="x-none" sz="1400" b="0" i="0" u="none" strike="noStrike" cap="none" normalizeH="0" baseline="0">
                        <a:ln>
                          <a:noFill/>
                        </a:ln>
                        <a:solidFill>
                          <a:srgbClr val="000000"/>
                        </a:solidFill>
                        <a:effectLst/>
                        <a:latin typeface="Times" charset="0"/>
                        <a:ea typeface="ＭＳ Ｐゴシック" charset="-128"/>
                      </a:endParaRPr>
                    </a:p>
                  </a:txBody>
                  <a:tcPr marL="58684" marR="58684"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3F9FA"/>
                    </a:solidFill>
                  </a:tcPr>
                </a:tc>
                <a:tc>
                  <a:txBody>
                    <a:bodyPr/>
                    <a:lstStyle>
                      <a:lvl1pPr eaLnBrk="0" hangingPunct="0">
                        <a:spcBef>
                          <a:spcPct val="20000"/>
                        </a:spcBef>
                        <a:buFont typeface="Arial" charset="0"/>
                        <a:defRPr sz="2400" b="1">
                          <a:solidFill>
                            <a:schemeClr val="tx1"/>
                          </a:solidFill>
                          <a:latin typeface="Arial" charset="0"/>
                          <a:ea typeface="ＭＳ Ｐゴシック" charset="-128"/>
                        </a:defRPr>
                      </a:lvl1pPr>
                      <a:lvl2pPr marL="742950" indent="-285750" eaLnBrk="0" hangingPunct="0">
                        <a:spcBef>
                          <a:spcPct val="20000"/>
                        </a:spcBef>
                        <a:defRPr sz="2000" b="1">
                          <a:solidFill>
                            <a:schemeClr val="tx1"/>
                          </a:solidFill>
                          <a:latin typeface="Arial" charset="0"/>
                          <a:ea typeface="ＭＳ Ｐゴシック" charset="-128"/>
                        </a:defRPr>
                      </a:lvl2pPr>
                      <a:lvl3pPr marL="1143000" indent="-228600" eaLnBrk="0" hangingPunct="0">
                        <a:spcBef>
                          <a:spcPct val="20000"/>
                        </a:spcBef>
                        <a:defRPr b="1">
                          <a:solidFill>
                            <a:schemeClr val="tx1"/>
                          </a:solidFill>
                          <a:latin typeface="Arial" charset="0"/>
                          <a:ea typeface="ＭＳ Ｐゴシック" charset="-128"/>
                        </a:defRPr>
                      </a:lvl3pPr>
                      <a:lvl4pPr marL="1600200" indent="-228600" eaLnBrk="0" hangingPunct="0">
                        <a:spcBef>
                          <a:spcPct val="20000"/>
                        </a:spcBef>
                        <a:defRPr sz="1600" b="1">
                          <a:solidFill>
                            <a:schemeClr val="tx1"/>
                          </a:solidFill>
                          <a:latin typeface="Arial" charset="0"/>
                          <a:ea typeface="ＭＳ Ｐゴシック" charset="-128"/>
                        </a:defRPr>
                      </a:lvl4pPr>
                      <a:lvl5pPr marL="2057400" indent="-228600" eaLnBrk="0" hangingPunct="0">
                        <a:spcBef>
                          <a:spcPct val="20000"/>
                        </a:spcBef>
                        <a:defRPr sz="1600" b="1">
                          <a:solidFill>
                            <a:schemeClr val="tx1"/>
                          </a:solidFill>
                          <a:latin typeface="Arial" charset="0"/>
                          <a:ea typeface="ＭＳ Ｐゴシック" charset="-128"/>
                        </a:defRPr>
                      </a:lvl5pPr>
                      <a:lvl6pPr marL="2514600" indent="-228600" eaLnBrk="0" fontAlgn="base" hangingPunct="0">
                        <a:spcBef>
                          <a:spcPct val="20000"/>
                        </a:spcBef>
                        <a:spcAft>
                          <a:spcPct val="0"/>
                        </a:spcAft>
                        <a:defRPr sz="1600" b="1">
                          <a:solidFill>
                            <a:schemeClr val="tx1"/>
                          </a:solidFill>
                          <a:latin typeface="Arial" charset="0"/>
                          <a:ea typeface="ＭＳ Ｐゴシック" charset="-128"/>
                        </a:defRPr>
                      </a:lvl6pPr>
                      <a:lvl7pPr marL="2971800" indent="-228600" eaLnBrk="0" fontAlgn="base" hangingPunct="0">
                        <a:spcBef>
                          <a:spcPct val="20000"/>
                        </a:spcBef>
                        <a:spcAft>
                          <a:spcPct val="0"/>
                        </a:spcAft>
                        <a:defRPr sz="1600" b="1">
                          <a:solidFill>
                            <a:schemeClr val="tx1"/>
                          </a:solidFill>
                          <a:latin typeface="Arial" charset="0"/>
                          <a:ea typeface="ＭＳ Ｐゴシック" charset="-128"/>
                        </a:defRPr>
                      </a:lvl7pPr>
                      <a:lvl8pPr marL="3429000" indent="-228600" eaLnBrk="0" fontAlgn="base" hangingPunct="0">
                        <a:spcBef>
                          <a:spcPct val="20000"/>
                        </a:spcBef>
                        <a:spcAft>
                          <a:spcPct val="0"/>
                        </a:spcAft>
                        <a:defRPr sz="1600" b="1">
                          <a:solidFill>
                            <a:schemeClr val="tx1"/>
                          </a:solidFill>
                          <a:latin typeface="Arial" charset="0"/>
                          <a:ea typeface="ＭＳ Ｐゴシック" charset="-128"/>
                        </a:defRPr>
                      </a:lvl8pPr>
                      <a:lvl9pPr marL="3886200" indent="-228600" eaLnBrk="0" fontAlgn="base" hangingPunct="0">
                        <a:spcBef>
                          <a:spcPct val="20000"/>
                        </a:spcBef>
                        <a:spcAft>
                          <a:spcPct val="0"/>
                        </a:spcAft>
                        <a:defRPr sz="1600" b="1">
                          <a:solidFill>
                            <a:schemeClr val="tx1"/>
                          </a:solidFill>
                          <a:latin typeface="Arial" charset="0"/>
                          <a:ea typeface="ＭＳ Ｐゴシック" charset="-128"/>
                        </a:defRPr>
                      </a:lvl9pPr>
                    </a:lstStyle>
                    <a:p>
                      <a:pPr marL="0" marR="0" lvl="0" indent="0" algn="l" defTabSz="914400" rtl="0" eaLnBrk="1" fontAlgn="base" latinLnBrk="0" hangingPunct="1">
                        <a:lnSpc>
                          <a:spcPts val="1450"/>
                        </a:lnSpc>
                        <a:spcBef>
                          <a:spcPts val="400"/>
                        </a:spcBef>
                        <a:spcAft>
                          <a:spcPct val="0"/>
                        </a:spcAft>
                        <a:buClrTx/>
                        <a:buSzTx/>
                        <a:buFontTx/>
                        <a:buNone/>
                        <a:tabLst/>
                      </a:pPr>
                      <a:r>
                        <a:rPr kumimoji="0" lang="en-US" altLang="x-none" sz="1400" b="0" i="0" u="none" strike="noStrike" cap="none" normalizeH="0" baseline="0">
                          <a:ln>
                            <a:noFill/>
                          </a:ln>
                          <a:solidFill>
                            <a:srgbClr val="000000"/>
                          </a:solidFill>
                          <a:effectLst/>
                          <a:latin typeface="Arial" charset="0"/>
                          <a:ea typeface="ＭＳ Ｐゴシック" charset="-128"/>
                        </a:rPr>
                        <a:t>Time or time interval when the system must be available</a:t>
                      </a:r>
                    </a:p>
                    <a:p>
                      <a:pPr marL="0" marR="0" lvl="0" indent="0" algn="l" defTabSz="914400" rtl="0" eaLnBrk="1" fontAlgn="base" latinLnBrk="0" hangingPunct="1">
                        <a:lnSpc>
                          <a:spcPts val="1450"/>
                        </a:lnSpc>
                        <a:spcBef>
                          <a:spcPts val="400"/>
                        </a:spcBef>
                        <a:spcAft>
                          <a:spcPct val="0"/>
                        </a:spcAft>
                        <a:buClrTx/>
                        <a:buSzTx/>
                        <a:buFontTx/>
                        <a:buNone/>
                        <a:tabLst/>
                      </a:pPr>
                      <a:r>
                        <a:rPr kumimoji="0" lang="en-US" altLang="x-none" sz="1400" b="0" i="0" u="none" strike="noStrike" cap="none" normalizeH="0" baseline="0">
                          <a:ln>
                            <a:noFill/>
                          </a:ln>
                          <a:solidFill>
                            <a:srgbClr val="000000"/>
                          </a:solidFill>
                          <a:effectLst/>
                          <a:latin typeface="Arial" charset="0"/>
                          <a:ea typeface="ＭＳ Ｐゴシック" charset="-128"/>
                        </a:rPr>
                        <a:t>Availability percentage (e.g. 99.999%)</a:t>
                      </a:r>
                    </a:p>
                    <a:p>
                      <a:pPr marL="0" marR="0" lvl="0" indent="0" algn="l" defTabSz="914400" rtl="0" eaLnBrk="1" fontAlgn="base" latinLnBrk="0" hangingPunct="1">
                        <a:lnSpc>
                          <a:spcPts val="1450"/>
                        </a:lnSpc>
                        <a:spcBef>
                          <a:spcPts val="400"/>
                        </a:spcBef>
                        <a:spcAft>
                          <a:spcPct val="0"/>
                        </a:spcAft>
                        <a:buClrTx/>
                        <a:buSzTx/>
                        <a:buFontTx/>
                        <a:buNone/>
                        <a:tabLst/>
                      </a:pPr>
                      <a:r>
                        <a:rPr kumimoji="0" lang="en-US" altLang="x-none" sz="1400" b="0" i="0" u="none" strike="noStrike" cap="none" normalizeH="0" baseline="0">
                          <a:ln>
                            <a:noFill/>
                          </a:ln>
                          <a:solidFill>
                            <a:srgbClr val="000000"/>
                          </a:solidFill>
                          <a:effectLst/>
                          <a:latin typeface="Arial" charset="0"/>
                          <a:ea typeface="ＭＳ Ｐゴシック" charset="-128"/>
                        </a:rPr>
                        <a:t>Time to detect the fault</a:t>
                      </a:r>
                    </a:p>
                    <a:p>
                      <a:pPr marL="0" marR="0" lvl="0" indent="0" algn="l" defTabSz="914400" rtl="0" eaLnBrk="1" fontAlgn="base" latinLnBrk="0" hangingPunct="1">
                        <a:lnSpc>
                          <a:spcPts val="1450"/>
                        </a:lnSpc>
                        <a:spcBef>
                          <a:spcPts val="400"/>
                        </a:spcBef>
                        <a:spcAft>
                          <a:spcPct val="0"/>
                        </a:spcAft>
                        <a:buClrTx/>
                        <a:buSzTx/>
                        <a:buFontTx/>
                        <a:buNone/>
                        <a:tabLst/>
                      </a:pPr>
                      <a:r>
                        <a:rPr kumimoji="0" lang="en-US" altLang="x-none" sz="1400" b="0" i="0" u="none" strike="noStrike" cap="none" normalizeH="0" baseline="0">
                          <a:ln>
                            <a:noFill/>
                          </a:ln>
                          <a:solidFill>
                            <a:srgbClr val="000000"/>
                          </a:solidFill>
                          <a:effectLst/>
                          <a:latin typeface="Arial" charset="0"/>
                          <a:ea typeface="ＭＳ Ｐゴシック" charset="-128"/>
                        </a:rPr>
                        <a:t>Time to repair the fault</a:t>
                      </a:r>
                    </a:p>
                    <a:p>
                      <a:pPr marL="0" marR="0" lvl="0" indent="0" algn="l" defTabSz="914400" rtl="0" eaLnBrk="1" fontAlgn="base" latinLnBrk="0" hangingPunct="1">
                        <a:lnSpc>
                          <a:spcPts val="1450"/>
                        </a:lnSpc>
                        <a:spcBef>
                          <a:spcPts val="400"/>
                        </a:spcBef>
                        <a:spcAft>
                          <a:spcPct val="0"/>
                        </a:spcAft>
                        <a:buClrTx/>
                        <a:buSzTx/>
                        <a:buFontTx/>
                        <a:buNone/>
                        <a:tabLst/>
                      </a:pPr>
                      <a:r>
                        <a:rPr kumimoji="0" lang="en-US" altLang="x-none" sz="1400" b="0" i="0" u="none" strike="noStrike" cap="none" normalizeH="0" baseline="0">
                          <a:ln>
                            <a:noFill/>
                          </a:ln>
                          <a:solidFill>
                            <a:srgbClr val="000000"/>
                          </a:solidFill>
                          <a:effectLst/>
                          <a:latin typeface="Arial" charset="0"/>
                          <a:ea typeface="ＭＳ Ｐゴシック" charset="-128"/>
                        </a:rPr>
                        <a:t>Time or time interval in which system can be in degraded mode</a:t>
                      </a:r>
                    </a:p>
                    <a:p>
                      <a:pPr marL="0" marR="0" lvl="0" indent="0" algn="l" defTabSz="914400" rtl="0" eaLnBrk="1" fontAlgn="base" latinLnBrk="0" hangingPunct="1">
                        <a:lnSpc>
                          <a:spcPts val="1450"/>
                        </a:lnSpc>
                        <a:spcBef>
                          <a:spcPts val="400"/>
                        </a:spcBef>
                        <a:spcAft>
                          <a:spcPts val="400"/>
                        </a:spcAft>
                        <a:buClrTx/>
                        <a:buSzTx/>
                        <a:buFontTx/>
                        <a:buNone/>
                        <a:tabLst/>
                      </a:pPr>
                      <a:r>
                        <a:rPr kumimoji="0" lang="en-US" altLang="x-none" sz="1400" b="0" i="0" u="none" strike="noStrike" cap="none" normalizeH="0" baseline="0">
                          <a:ln>
                            <a:noFill/>
                          </a:ln>
                          <a:solidFill>
                            <a:srgbClr val="000000"/>
                          </a:solidFill>
                          <a:effectLst/>
                          <a:latin typeface="Arial" charset="0"/>
                          <a:ea typeface="ＭＳ Ｐゴシック" charset="-128"/>
                        </a:rPr>
                        <a:t>Proportion (e.g., 99%) or rate (e.g., up to 100 per second) of a certain class of faults that the system prevents, or handles without failing</a:t>
                      </a:r>
                      <a:endParaRPr kumimoji="0" lang="en-US" altLang="x-none" sz="1400" b="0" i="0" u="none" strike="noStrike" cap="none" normalizeH="0" baseline="0">
                        <a:ln>
                          <a:noFill/>
                        </a:ln>
                        <a:solidFill>
                          <a:srgbClr val="000000"/>
                        </a:solidFill>
                        <a:effectLst/>
                        <a:latin typeface="Times" charset="0"/>
                        <a:ea typeface="ＭＳ Ｐゴシック" charset="-128"/>
                      </a:endParaRPr>
                    </a:p>
                  </a:txBody>
                  <a:tcPr marL="58684" marR="58684"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3F9FA"/>
                    </a:solidFill>
                  </a:tcPr>
                </a:tc>
                <a:extLst>
                  <a:ext uri="{0D108BD9-81ED-4DB2-BD59-A6C34878D82A}">
                    <a16:rowId xmlns:a16="http://schemas.microsoft.com/office/drawing/2014/main" val="10005"/>
                  </a:ext>
                </a:extLst>
              </a:tr>
            </a:tbl>
          </a:graphicData>
        </a:graphic>
      </p:graphicFrame>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x-none" sz="3200">
                <a:ea typeface="ＭＳ Ｐゴシック" charset="-128"/>
              </a:rPr>
              <a:t>General Scenario for Availability</a:t>
            </a:r>
          </a:p>
        </p:txBody>
      </p:sp>
      <p:sp>
        <p:nvSpPr>
          <p:cNvPr id="66562" name="Footer Placeholder 3"/>
          <p:cNvSpPr>
            <a:spLocks noGrp="1"/>
          </p:cNvSpPr>
          <p:nvPr>
            <p:ph type="ftr" sz="quarter" idx="4294967295"/>
          </p:nvPr>
        </p:nvSpPr>
        <p:spPr bwMode="auto">
          <a:xfrm>
            <a:off x="0" y="6592888"/>
            <a:ext cx="63373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AU" altLang="x-none" sz="1100"/>
              <a:t>© Len Bass, Paul Clements, Rick Kazman, distributed under Creative Commons Attribution License</a:t>
            </a:r>
          </a:p>
        </p:txBody>
      </p:sp>
      <p:pic>
        <p:nvPicPr>
          <p:cNvPr id="66563"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950" y="2852738"/>
            <a:ext cx="8856663" cy="305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x-none" sz="3200">
                <a:ea typeface="ＭＳ Ｐゴシック" charset="-128"/>
              </a:rPr>
              <a:t>Sample Concrete Availability Scenario</a:t>
            </a:r>
          </a:p>
        </p:txBody>
      </p:sp>
      <p:sp>
        <p:nvSpPr>
          <p:cNvPr id="67586" name="Content Placeholder 2"/>
          <p:cNvSpPr>
            <a:spLocks noGrp="1"/>
          </p:cNvSpPr>
          <p:nvPr>
            <p:ph idx="1"/>
          </p:nvPr>
        </p:nvSpPr>
        <p:spPr/>
        <p:txBody>
          <a:bodyPr/>
          <a:lstStyle/>
          <a:p>
            <a:r>
              <a:rPr lang="en-US" altLang="x-none">
                <a:ea typeface="ＭＳ Ｐゴシック" charset="-128"/>
              </a:rPr>
              <a:t>The heartbeat monitor determines that the server is nonresponsive during normal operations. The system informs the operator and continues to operate with no downtime. </a:t>
            </a:r>
          </a:p>
        </p:txBody>
      </p:sp>
      <p:sp>
        <p:nvSpPr>
          <p:cNvPr id="67587" name="Footer Placeholder 3"/>
          <p:cNvSpPr>
            <a:spLocks noGrp="1"/>
          </p:cNvSpPr>
          <p:nvPr>
            <p:ph type="ftr" sz="quarter" idx="4294967295"/>
          </p:nvPr>
        </p:nvSpPr>
        <p:spPr bwMode="auto">
          <a:xfrm>
            <a:off x="0" y="6592888"/>
            <a:ext cx="63373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AU" altLang="x-none" sz="1100"/>
              <a:t>© Len Bass, Paul Clements, Rick Kazman, distributed under Creative Commons Attribution License</a:t>
            </a:r>
          </a:p>
        </p:txBody>
      </p:sp>
    </p:spTree>
  </p:cSld>
  <p:clrMapOvr>
    <a:masterClrMapping/>
  </p:clrMapOvr>
  <p:transition spd="slow"/>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7650" name="Rectangle 1"/>
          <p:cNvSpPr>
            <a:spLocks noGrp="1" noChangeArrowheads="1"/>
          </p:cNvSpPr>
          <p:nvPr>
            <p:ph type="title"/>
          </p:nvPr>
        </p:nvSpPr>
        <p:spPr/>
        <p:txBody>
          <a:bodyPr/>
          <a:lstStyle/>
          <a:p>
            <a:pPr eaLnBrk="1" hangingPunct="1">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altLang="x-none">
                <a:ea typeface="ＭＳ Ｐゴシック" charset="-128"/>
              </a:rPr>
              <a:t>Decomposition and Views </a:t>
            </a:r>
            <a:br>
              <a:rPr lang="en-GB" altLang="x-none">
                <a:ea typeface="ＭＳ Ｐゴシック" charset="-128"/>
              </a:rPr>
            </a:br>
            <a:r>
              <a:rPr lang="en-GB" altLang="x-none" sz="2800">
                <a:ea typeface="ＭＳ Ｐゴシック" charset="-128"/>
              </a:rPr>
              <a:t>Decomposition View</a:t>
            </a:r>
          </a:p>
        </p:txBody>
      </p:sp>
      <p:sp>
        <p:nvSpPr>
          <p:cNvPr id="21506" name="Rectangle 2"/>
          <p:cNvSpPr>
            <a:spLocks noGrp="1" noChangeArrowheads="1"/>
          </p:cNvSpPr>
          <p:nvPr>
            <p:ph idx="1"/>
          </p:nvPr>
        </p:nvSpPr>
        <p:spPr/>
        <p:txBody>
          <a:bodyPr/>
          <a:lstStyle/>
          <a:p>
            <a:pPr eaLnBrk="1" hangingPunct="1">
              <a:spcBef>
                <a:spcPts val="800"/>
              </a:spcBef>
              <a:tabLst>
                <a:tab pos="454025" algn="l"/>
                <a:tab pos="911225" algn="l"/>
                <a:tab pos="1368425" algn="l"/>
                <a:tab pos="1825625" algn="l"/>
                <a:tab pos="2282825" algn="l"/>
                <a:tab pos="2740025" algn="l"/>
                <a:tab pos="3197225" algn="l"/>
                <a:tab pos="3654425" algn="l"/>
                <a:tab pos="4111625" algn="l"/>
                <a:tab pos="4568825" algn="l"/>
                <a:tab pos="5026025" algn="l"/>
                <a:tab pos="5484813" algn="l"/>
                <a:tab pos="5942013" algn="l"/>
                <a:tab pos="6399213" algn="l"/>
                <a:tab pos="6856413" algn="l"/>
                <a:tab pos="7313613" algn="l"/>
                <a:tab pos="7770813" algn="l"/>
                <a:tab pos="8228013" algn="l"/>
                <a:tab pos="8685213" algn="l"/>
                <a:tab pos="9142413" algn="l"/>
              </a:tabLst>
            </a:pPr>
            <a:r>
              <a:rPr lang="en-GB" altLang="x-none">
                <a:latin typeface="Calibri" charset="0"/>
                <a:ea typeface="ＭＳ Ｐゴシック" charset="-128"/>
              </a:rPr>
              <a:t>The decomposition view portrays the system as programmable units</a:t>
            </a:r>
          </a:p>
          <a:p>
            <a:pPr eaLnBrk="1" hangingPunct="1">
              <a:spcBef>
                <a:spcPts val="800"/>
              </a:spcBef>
              <a:tabLst>
                <a:tab pos="454025" algn="l"/>
                <a:tab pos="911225" algn="l"/>
                <a:tab pos="1368425" algn="l"/>
                <a:tab pos="1825625" algn="l"/>
                <a:tab pos="2282825" algn="l"/>
                <a:tab pos="2740025" algn="l"/>
                <a:tab pos="3197225" algn="l"/>
                <a:tab pos="3654425" algn="l"/>
                <a:tab pos="4111625" algn="l"/>
                <a:tab pos="4568825" algn="l"/>
                <a:tab pos="5026025" algn="l"/>
                <a:tab pos="5484813" algn="l"/>
                <a:tab pos="5942013" algn="l"/>
                <a:tab pos="6399213" algn="l"/>
                <a:tab pos="6856413" algn="l"/>
                <a:tab pos="7313613" algn="l"/>
                <a:tab pos="7770813" algn="l"/>
                <a:tab pos="8228013" algn="l"/>
                <a:tab pos="8685213" algn="l"/>
                <a:tab pos="9142413" algn="l"/>
              </a:tabLst>
            </a:pPr>
            <a:r>
              <a:rPr lang="en-GB" altLang="x-none">
                <a:latin typeface="Calibri" charset="0"/>
                <a:ea typeface="ＭＳ Ｐゴシック" charset="-128"/>
              </a:rPr>
              <a:t>This view is likely to be hierarchical</a:t>
            </a:r>
          </a:p>
          <a:p>
            <a:pPr eaLnBrk="1" hangingPunct="1">
              <a:spcBef>
                <a:spcPts val="800"/>
              </a:spcBef>
              <a:tabLst>
                <a:tab pos="454025" algn="l"/>
                <a:tab pos="911225" algn="l"/>
                <a:tab pos="1368425" algn="l"/>
                <a:tab pos="1825625" algn="l"/>
                <a:tab pos="2282825" algn="l"/>
                <a:tab pos="2740025" algn="l"/>
                <a:tab pos="3197225" algn="l"/>
                <a:tab pos="3654425" algn="l"/>
                <a:tab pos="4111625" algn="l"/>
                <a:tab pos="4568825" algn="l"/>
                <a:tab pos="5026025" algn="l"/>
                <a:tab pos="5484813" algn="l"/>
                <a:tab pos="5942013" algn="l"/>
                <a:tab pos="6399213" algn="l"/>
                <a:tab pos="6856413" algn="l"/>
                <a:tab pos="7313613" algn="l"/>
                <a:tab pos="7770813" algn="l"/>
                <a:tab pos="8228013" algn="l"/>
                <a:tab pos="8685213" algn="l"/>
                <a:tab pos="9142413" algn="l"/>
              </a:tabLst>
            </a:pPr>
            <a:r>
              <a:rPr lang="en-GB" altLang="x-none">
                <a:latin typeface="Calibri" charset="0"/>
                <a:ea typeface="ＭＳ Ｐゴシック" charset="-128"/>
              </a:rPr>
              <a:t>May be represented by multiple models</a:t>
            </a:r>
          </a:p>
          <a:p>
            <a:pPr eaLnBrk="1" hangingPunct="1">
              <a:spcBef>
                <a:spcPts val="800"/>
              </a:spcBef>
              <a:tabLst>
                <a:tab pos="454025" algn="l"/>
                <a:tab pos="911225" algn="l"/>
                <a:tab pos="1368425" algn="l"/>
                <a:tab pos="1825625" algn="l"/>
                <a:tab pos="2282825" algn="l"/>
                <a:tab pos="2740025" algn="l"/>
                <a:tab pos="3197225" algn="l"/>
                <a:tab pos="3654425" algn="l"/>
                <a:tab pos="4111625" algn="l"/>
                <a:tab pos="4568825" algn="l"/>
                <a:tab pos="5026025" algn="l"/>
                <a:tab pos="5484813" algn="l"/>
                <a:tab pos="5942013" algn="l"/>
                <a:tab pos="6399213" algn="l"/>
                <a:tab pos="6856413" algn="l"/>
                <a:tab pos="7313613" algn="l"/>
                <a:tab pos="7770813" algn="l"/>
                <a:tab pos="8228013" algn="l"/>
                <a:tab pos="8685213" algn="l"/>
                <a:tab pos="9142413" algn="l"/>
              </a:tabLst>
            </a:pPr>
            <a:endParaRPr lang="en-GB" altLang="x-none" sz="2400">
              <a:latin typeface="Calibri" charset="0"/>
              <a:ea typeface="ＭＳ Ｐゴシック" charset="-128"/>
            </a:endParaRPr>
          </a:p>
        </p:txBody>
      </p:sp>
    </p:spTree>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x-none">
                <a:ea typeface="ＭＳ Ｐゴシック" charset="-128"/>
              </a:rPr>
              <a:t>Goal of Availability Tactics</a:t>
            </a:r>
          </a:p>
        </p:txBody>
      </p:sp>
      <p:sp>
        <p:nvSpPr>
          <p:cNvPr id="3" name="Content Placeholder 2"/>
          <p:cNvSpPr>
            <a:spLocks noGrp="1"/>
          </p:cNvSpPr>
          <p:nvPr>
            <p:ph idx="1"/>
          </p:nvPr>
        </p:nvSpPr>
        <p:spPr/>
        <p:txBody>
          <a:bodyPr>
            <a:normAutofit/>
          </a:bodyPr>
          <a:lstStyle/>
          <a:p>
            <a:pPr>
              <a:lnSpc>
                <a:spcPct val="80000"/>
              </a:lnSpc>
            </a:pPr>
            <a:r>
              <a:rPr lang="en-US" altLang="x-none" sz="2400">
                <a:ea typeface="ＭＳ Ｐゴシック" charset="-128"/>
              </a:rPr>
              <a:t>A failure occurs when the system no longer delivers a service consistent with its specification</a:t>
            </a:r>
          </a:p>
          <a:p>
            <a:pPr lvl="1">
              <a:lnSpc>
                <a:spcPct val="80000"/>
              </a:lnSpc>
            </a:pPr>
            <a:r>
              <a:rPr lang="en-US" altLang="x-none" sz="2000">
                <a:ea typeface="ＭＳ Ｐゴシック" charset="-128"/>
              </a:rPr>
              <a:t>this failure is observable by the system</a:t>
            </a:r>
            <a:r>
              <a:rPr lang="en-US" altLang="en-US" sz="2000">
                <a:ea typeface="ＭＳ Ｐゴシック" charset="-128"/>
              </a:rPr>
              <a:t>’</a:t>
            </a:r>
            <a:r>
              <a:rPr lang="en-US" altLang="x-none" sz="2000">
                <a:ea typeface="ＭＳ Ｐゴシック" charset="-128"/>
              </a:rPr>
              <a:t>s actors. </a:t>
            </a:r>
          </a:p>
          <a:p>
            <a:pPr>
              <a:lnSpc>
                <a:spcPct val="80000"/>
              </a:lnSpc>
            </a:pPr>
            <a:r>
              <a:rPr lang="en-US" altLang="x-none" sz="2400">
                <a:ea typeface="ＭＳ Ｐゴシック" charset="-128"/>
              </a:rPr>
              <a:t>A fault (or combination of faults) has the potential to cause a failure. </a:t>
            </a:r>
          </a:p>
          <a:p>
            <a:pPr>
              <a:lnSpc>
                <a:spcPct val="80000"/>
              </a:lnSpc>
            </a:pPr>
            <a:r>
              <a:rPr lang="en-US" altLang="x-none" sz="2400">
                <a:ea typeface="ＭＳ Ｐゴシック" charset="-128"/>
              </a:rPr>
              <a:t>Availability tactics enable a system to endure faults so that services remain compliant with their specifications. </a:t>
            </a:r>
          </a:p>
          <a:p>
            <a:pPr>
              <a:lnSpc>
                <a:spcPct val="80000"/>
              </a:lnSpc>
            </a:pPr>
            <a:r>
              <a:rPr lang="en-US" altLang="x-none" sz="2400">
                <a:ea typeface="ＭＳ Ｐゴシック" charset="-128"/>
              </a:rPr>
              <a:t>The tactics keep faults from becoming failures or at least bound the effects of the fault and make repair possible. </a:t>
            </a:r>
          </a:p>
          <a:p>
            <a:pPr>
              <a:lnSpc>
                <a:spcPct val="80000"/>
              </a:lnSpc>
            </a:pPr>
            <a:endParaRPr lang="en-US" altLang="x-none" sz="2400">
              <a:ea typeface="ＭＳ Ｐゴシック" charset="-128"/>
            </a:endParaRPr>
          </a:p>
        </p:txBody>
      </p:sp>
      <p:sp>
        <p:nvSpPr>
          <p:cNvPr id="68611" name="Footer Placeholder 3"/>
          <p:cNvSpPr>
            <a:spLocks noGrp="1"/>
          </p:cNvSpPr>
          <p:nvPr>
            <p:ph type="ftr" sz="quarter" idx="4294967295"/>
          </p:nvPr>
        </p:nvSpPr>
        <p:spPr bwMode="auto">
          <a:xfrm>
            <a:off x="0" y="6592888"/>
            <a:ext cx="63373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AU" altLang="x-none" sz="1100"/>
              <a:t>© Len Bass, Paul Clements, Rick Kazman, distributed under Creative Commons Attribution License</a:t>
            </a:r>
          </a:p>
        </p:txBody>
      </p:sp>
    </p:spTree>
  </p:cSld>
  <p:clrMapOvr>
    <a:masterClrMapping/>
  </p:clrMapOvr>
  <p:transition spd="slow"/>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x-none">
                <a:ea typeface="ＭＳ Ｐゴシック" charset="-128"/>
              </a:rPr>
              <a:t>Goal of Availability Tactics</a:t>
            </a:r>
          </a:p>
        </p:txBody>
      </p:sp>
      <p:sp>
        <p:nvSpPr>
          <p:cNvPr id="69634" name="Footer Placeholder 3"/>
          <p:cNvSpPr>
            <a:spLocks noGrp="1"/>
          </p:cNvSpPr>
          <p:nvPr>
            <p:ph type="ftr" sz="quarter" idx="4294967295"/>
          </p:nvPr>
        </p:nvSpPr>
        <p:spPr bwMode="auto">
          <a:xfrm>
            <a:off x="0" y="6592888"/>
            <a:ext cx="63373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AU" altLang="x-none" sz="1100"/>
              <a:t>© Len Bass, Paul Clements, Rick Kazman, distributed under Creative Commons Attribution License</a:t>
            </a:r>
          </a:p>
        </p:txBody>
      </p:sp>
      <p:pic>
        <p:nvPicPr>
          <p:cNvPr id="69635" name="Picture 5"/>
          <p:cNvPicPr>
            <a:picLocks noChangeAspect="1"/>
          </p:cNvPicPr>
          <p:nvPr/>
        </p:nvPicPr>
        <p:blipFill>
          <a:blip r:embed="rId2">
            <a:extLst>
              <a:ext uri="{28A0092B-C50C-407E-A947-70E740481C1C}">
                <a14:useLocalDpi xmlns:a14="http://schemas.microsoft.com/office/drawing/2010/main" val="0"/>
              </a:ext>
            </a:extLst>
          </a:blip>
          <a:srcRect l="21696" t="39182" r="22295" b="38011"/>
          <a:stretch>
            <a:fillRect/>
          </a:stretch>
        </p:blipFill>
        <p:spPr bwMode="auto">
          <a:xfrm>
            <a:off x="1692275" y="2060575"/>
            <a:ext cx="5676900" cy="2881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rot="16200000">
            <a:off x="-2152650" y="3671888"/>
            <a:ext cx="4968875" cy="1025525"/>
          </a:xfrm>
        </p:spPr>
        <p:txBody>
          <a:bodyPr>
            <a:normAutofit/>
          </a:bodyPr>
          <a:lstStyle/>
          <a:p>
            <a:r>
              <a:rPr lang="en-US" altLang="x-none" sz="3200">
                <a:ea typeface="ＭＳ Ｐゴシック" charset="-128"/>
              </a:rPr>
              <a:t>Availability Tactics</a:t>
            </a:r>
          </a:p>
        </p:txBody>
      </p:sp>
      <p:sp>
        <p:nvSpPr>
          <p:cNvPr id="70658" name="Footer Placeholder 3"/>
          <p:cNvSpPr>
            <a:spLocks noGrp="1"/>
          </p:cNvSpPr>
          <p:nvPr>
            <p:ph type="ftr" sz="quarter" idx="4294967295"/>
          </p:nvPr>
        </p:nvSpPr>
        <p:spPr bwMode="auto">
          <a:xfrm>
            <a:off x="0" y="6664325"/>
            <a:ext cx="63373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AU" altLang="x-none" sz="1100"/>
              <a:t>© Len Bass, Paul Clements, Rick Kazman, distributed under Creative Commons Attribution License</a:t>
            </a:r>
          </a:p>
        </p:txBody>
      </p:sp>
      <p:pic>
        <p:nvPicPr>
          <p:cNvPr id="70659" name="Picture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33450" y="-100013"/>
            <a:ext cx="7959725" cy="8713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p:cNvSpPr/>
          <p:nvPr/>
        </p:nvSpPr>
        <p:spPr>
          <a:xfrm>
            <a:off x="1691680" y="2514157"/>
            <a:ext cx="6336704" cy="4365104"/>
          </a:xfrm>
          <a:prstGeom prst="rect">
            <a:avLst/>
          </a:prstGeom>
          <a:solidFill>
            <a:srgbClr val="E8EE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x-none">
                <a:ea typeface="ＭＳ Ｐゴシック" charset="-128"/>
              </a:rPr>
              <a:t>Detect Faults</a:t>
            </a:r>
          </a:p>
        </p:txBody>
      </p:sp>
      <p:sp>
        <p:nvSpPr>
          <p:cNvPr id="3" name="Content Placeholder 2"/>
          <p:cNvSpPr>
            <a:spLocks noGrp="1"/>
          </p:cNvSpPr>
          <p:nvPr>
            <p:ph idx="1"/>
          </p:nvPr>
        </p:nvSpPr>
        <p:spPr/>
        <p:txBody>
          <a:bodyPr>
            <a:normAutofit fontScale="85000" lnSpcReduction="20000"/>
          </a:bodyPr>
          <a:lstStyle/>
          <a:p>
            <a:pPr>
              <a:defRPr/>
            </a:pPr>
            <a:r>
              <a:rPr lang="en-US" dirty="0"/>
              <a:t>Ping/echo: asynchronous request/response message pair exchanged between nodes, used to determine reachability and the round-trip delay through the associated network path. </a:t>
            </a:r>
          </a:p>
          <a:p>
            <a:pPr>
              <a:defRPr/>
            </a:pPr>
            <a:r>
              <a:rPr lang="en-US" dirty="0"/>
              <a:t>Monitor: a component used to monitor the state of health of other parts of the system. A system monitor can detect failure or congestion in the network or other shared resources, such as from a denial-of-service attack. </a:t>
            </a:r>
          </a:p>
          <a:p>
            <a:pPr>
              <a:defRPr/>
            </a:pPr>
            <a:r>
              <a:rPr lang="en-US" dirty="0"/>
              <a:t>Heartbeat: a periodic message exchange between a system monitor and a process being monitored.</a:t>
            </a:r>
          </a:p>
        </p:txBody>
      </p:sp>
      <p:sp>
        <p:nvSpPr>
          <p:cNvPr id="71683" name="Footer Placeholder 3"/>
          <p:cNvSpPr>
            <a:spLocks noGrp="1"/>
          </p:cNvSpPr>
          <p:nvPr>
            <p:ph type="ftr" sz="quarter" idx="4294967295"/>
          </p:nvPr>
        </p:nvSpPr>
        <p:spPr bwMode="auto">
          <a:xfrm>
            <a:off x="0" y="6592888"/>
            <a:ext cx="63373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AU" altLang="x-none" sz="1100"/>
              <a:t>© Len Bass, Paul Clements, Rick Kazman, distributed under Creative Commons Attribution License</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x-none">
                <a:ea typeface="ＭＳ Ｐゴシック" charset="-128"/>
              </a:rPr>
              <a:t>Detect Faults</a:t>
            </a:r>
          </a:p>
        </p:txBody>
      </p:sp>
      <p:sp>
        <p:nvSpPr>
          <p:cNvPr id="3" name="Content Placeholder 2"/>
          <p:cNvSpPr>
            <a:spLocks noGrp="1"/>
          </p:cNvSpPr>
          <p:nvPr>
            <p:ph idx="1"/>
          </p:nvPr>
        </p:nvSpPr>
        <p:spPr/>
        <p:txBody>
          <a:bodyPr>
            <a:normAutofit/>
          </a:bodyPr>
          <a:lstStyle/>
          <a:p>
            <a:pPr>
              <a:lnSpc>
                <a:spcPct val="80000"/>
              </a:lnSpc>
            </a:pPr>
            <a:r>
              <a:rPr lang="en-US" altLang="x-none" sz="2600">
                <a:ea typeface="ＭＳ Ｐゴシック" charset="-128"/>
              </a:rPr>
              <a:t>Timestamp: used to detect incorrect sequences of events, primarily in distributed message-passing systems. </a:t>
            </a:r>
          </a:p>
          <a:p>
            <a:pPr>
              <a:lnSpc>
                <a:spcPct val="80000"/>
              </a:lnSpc>
            </a:pPr>
            <a:r>
              <a:rPr lang="en-US" altLang="x-none" sz="2600">
                <a:ea typeface="ＭＳ Ｐゴシック" charset="-128"/>
              </a:rPr>
              <a:t>Sanity Checking: checks the validity or reasonableness of a component</a:t>
            </a:r>
            <a:r>
              <a:rPr lang="en-US" altLang="en-US" sz="2600">
                <a:ea typeface="ＭＳ Ｐゴシック" charset="-128"/>
              </a:rPr>
              <a:t>’</a:t>
            </a:r>
            <a:r>
              <a:rPr lang="en-US" altLang="x-none" sz="2600">
                <a:ea typeface="ＭＳ Ｐゴシック" charset="-128"/>
              </a:rPr>
              <a:t>s operations or outputs; typically based on a knowledge of the internal design, the state of the system, or the nature of the information under scrutiny. </a:t>
            </a:r>
          </a:p>
          <a:p>
            <a:pPr>
              <a:lnSpc>
                <a:spcPct val="80000"/>
              </a:lnSpc>
            </a:pPr>
            <a:r>
              <a:rPr lang="en-US" altLang="x-none" sz="2600">
                <a:ea typeface="ＭＳ Ｐゴシック" charset="-128"/>
              </a:rPr>
              <a:t>Condition Monitoring: checking conditions in a process or device, or validating assumptions made during the design.</a:t>
            </a:r>
          </a:p>
        </p:txBody>
      </p:sp>
      <p:sp>
        <p:nvSpPr>
          <p:cNvPr id="72707" name="Footer Placeholder 3"/>
          <p:cNvSpPr>
            <a:spLocks noGrp="1"/>
          </p:cNvSpPr>
          <p:nvPr>
            <p:ph type="ftr" sz="quarter" idx="4294967295"/>
          </p:nvPr>
        </p:nvSpPr>
        <p:spPr bwMode="auto">
          <a:xfrm>
            <a:off x="0" y="6592888"/>
            <a:ext cx="63373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AU" altLang="x-none" sz="1100"/>
              <a:t>© Len Bass, Paul Clements, Rick Kazman, distributed under Creative Commons Attribution License</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x-none">
                <a:ea typeface="ＭＳ Ｐゴシック" charset="-128"/>
              </a:rPr>
              <a:t>Detect Faults</a:t>
            </a:r>
          </a:p>
        </p:txBody>
      </p:sp>
      <p:sp>
        <p:nvSpPr>
          <p:cNvPr id="3" name="Content Placeholder 2"/>
          <p:cNvSpPr>
            <a:spLocks noGrp="1"/>
          </p:cNvSpPr>
          <p:nvPr>
            <p:ph idx="1"/>
          </p:nvPr>
        </p:nvSpPr>
        <p:spPr/>
        <p:txBody>
          <a:bodyPr>
            <a:normAutofit fontScale="92500" lnSpcReduction="20000"/>
          </a:bodyPr>
          <a:lstStyle/>
          <a:p>
            <a:pPr>
              <a:defRPr/>
            </a:pPr>
            <a:r>
              <a:rPr lang="en-US" dirty="0"/>
              <a:t>Voting: to check that replicated components are producing the same results. Comes in various flavors: replication, functional redundancy, analytic redundancy.</a:t>
            </a:r>
          </a:p>
          <a:p>
            <a:pPr>
              <a:defRPr/>
            </a:pPr>
            <a:r>
              <a:rPr lang="en-US" dirty="0"/>
              <a:t>Exception Detection: detection of a system condition that alters the normal flow of execution, e.g. system exception, parameter fence, parameter typing, timeout.</a:t>
            </a:r>
          </a:p>
          <a:p>
            <a:pPr>
              <a:defRPr/>
            </a:pPr>
            <a:r>
              <a:rPr lang="en-US" dirty="0"/>
              <a:t>Self-test: procedure for a component to test itself for correct operation.</a:t>
            </a:r>
          </a:p>
        </p:txBody>
      </p:sp>
      <p:sp>
        <p:nvSpPr>
          <p:cNvPr id="73731" name="Footer Placeholder 3"/>
          <p:cNvSpPr>
            <a:spLocks noGrp="1"/>
          </p:cNvSpPr>
          <p:nvPr>
            <p:ph type="ftr" sz="quarter" idx="4294967295"/>
          </p:nvPr>
        </p:nvSpPr>
        <p:spPr bwMode="auto">
          <a:xfrm>
            <a:off x="0" y="6592888"/>
            <a:ext cx="63373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AU" altLang="x-none" sz="1100"/>
              <a:t>© Len Bass, Paul Clements, Rick Kazman, distributed under Creative Commons Attribution License</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x-none" sz="3200">
                <a:ea typeface="ＭＳ Ｐゴシック" charset="-128"/>
              </a:rPr>
              <a:t>Recover from Faults </a:t>
            </a:r>
            <a:br>
              <a:rPr lang="en-US" altLang="x-none" sz="3200">
                <a:ea typeface="ＭＳ Ｐゴシック" charset="-128"/>
              </a:rPr>
            </a:br>
            <a:r>
              <a:rPr lang="en-US" altLang="x-none" sz="3200">
                <a:ea typeface="ＭＳ Ｐゴシック" charset="-128"/>
              </a:rPr>
              <a:t>(Preparation &amp; Repair)</a:t>
            </a:r>
          </a:p>
        </p:txBody>
      </p:sp>
      <p:sp>
        <p:nvSpPr>
          <p:cNvPr id="3" name="Content Placeholder 2"/>
          <p:cNvSpPr>
            <a:spLocks noGrp="1"/>
          </p:cNvSpPr>
          <p:nvPr>
            <p:ph idx="1"/>
          </p:nvPr>
        </p:nvSpPr>
        <p:spPr/>
        <p:txBody>
          <a:bodyPr>
            <a:normAutofit/>
          </a:bodyPr>
          <a:lstStyle/>
          <a:p>
            <a:pPr>
              <a:lnSpc>
                <a:spcPct val="80000"/>
              </a:lnSpc>
            </a:pPr>
            <a:r>
              <a:rPr lang="en-US" altLang="x-none" sz="2000">
                <a:ea typeface="ＭＳ Ｐゴシック" charset="-128"/>
              </a:rPr>
              <a:t>Active Redundancy (hot spare): all nodes in a </a:t>
            </a:r>
            <a:r>
              <a:rPr lang="en-US" altLang="x-none" sz="2000" i="1">
                <a:ea typeface="ＭＳ Ｐゴシック" charset="-128"/>
              </a:rPr>
              <a:t>protection group </a:t>
            </a:r>
            <a:r>
              <a:rPr lang="en-US" altLang="x-none" sz="2000">
                <a:ea typeface="ＭＳ Ｐゴシック" charset="-128"/>
              </a:rPr>
              <a:t>receive and process identical inputs in parallel, allowing redundant spare(s) to maintain synchronous state with the active node(s). 	</a:t>
            </a:r>
          </a:p>
          <a:p>
            <a:pPr lvl="1">
              <a:lnSpc>
                <a:spcPct val="80000"/>
              </a:lnSpc>
            </a:pPr>
            <a:r>
              <a:rPr lang="en-US" altLang="x-none" sz="1700">
                <a:ea typeface="ＭＳ Ｐゴシック" charset="-128"/>
              </a:rPr>
              <a:t>A protection group is a group of nodes where one or more nodes are </a:t>
            </a:r>
            <a:r>
              <a:rPr lang="en-US" altLang="en-US" sz="1700">
                <a:ea typeface="ＭＳ Ｐゴシック" charset="-128"/>
              </a:rPr>
              <a:t>“</a:t>
            </a:r>
            <a:r>
              <a:rPr lang="en-US" altLang="x-none" sz="1700">
                <a:ea typeface="ＭＳ Ｐゴシック" charset="-128"/>
              </a:rPr>
              <a:t>active,</a:t>
            </a:r>
            <a:r>
              <a:rPr lang="en-US" altLang="en-US" sz="1700">
                <a:ea typeface="ＭＳ Ｐゴシック" charset="-128"/>
              </a:rPr>
              <a:t>”</a:t>
            </a:r>
            <a:r>
              <a:rPr lang="en-US" altLang="x-none" sz="1700">
                <a:ea typeface="ＭＳ Ｐゴシック" charset="-128"/>
              </a:rPr>
              <a:t> with the remainder serving as redundant spares.</a:t>
            </a:r>
          </a:p>
          <a:p>
            <a:pPr>
              <a:lnSpc>
                <a:spcPct val="80000"/>
              </a:lnSpc>
            </a:pPr>
            <a:r>
              <a:rPr lang="en-US" altLang="x-none" sz="2000">
                <a:ea typeface="ＭＳ Ｐゴシック" charset="-128"/>
              </a:rPr>
              <a:t>Passive Redundancy (warm spare): only the active members of the protection group process input traffic; one of their duties is to provide the redundant spare(s) with periodic state updates. </a:t>
            </a:r>
          </a:p>
          <a:p>
            <a:pPr>
              <a:lnSpc>
                <a:spcPct val="80000"/>
              </a:lnSpc>
            </a:pPr>
            <a:r>
              <a:rPr lang="en-US" altLang="x-none" sz="2000">
                <a:ea typeface="ＭＳ Ｐゴシック" charset="-128"/>
              </a:rPr>
              <a:t>Spare (cold spare): redundant spares of a protection group remain out of service until a fail-over occurs, at which point a power-on-reset procedure is initiated on the redundant spare prior to its being placed in service. </a:t>
            </a:r>
          </a:p>
          <a:p>
            <a:pPr>
              <a:lnSpc>
                <a:spcPct val="80000"/>
              </a:lnSpc>
            </a:pPr>
            <a:endParaRPr lang="en-US" altLang="x-none" sz="2000">
              <a:ea typeface="ＭＳ Ｐゴシック" charset="-128"/>
            </a:endParaRPr>
          </a:p>
        </p:txBody>
      </p:sp>
      <p:sp>
        <p:nvSpPr>
          <p:cNvPr id="74755" name="Footer Placeholder 3"/>
          <p:cNvSpPr>
            <a:spLocks noGrp="1"/>
          </p:cNvSpPr>
          <p:nvPr>
            <p:ph type="ftr" sz="quarter" idx="4294967295"/>
          </p:nvPr>
        </p:nvSpPr>
        <p:spPr bwMode="auto">
          <a:xfrm>
            <a:off x="0" y="6592888"/>
            <a:ext cx="63373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AU" altLang="x-none" sz="1100"/>
              <a:t>© Len Bass, Paul Clements, Rick Kazman, distributed under Creative Commons Attribution License</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x-none" sz="3200">
                <a:ea typeface="ＭＳ Ｐゴシック" charset="-128"/>
              </a:rPr>
              <a:t>Recover from Faults </a:t>
            </a:r>
            <a:br>
              <a:rPr lang="en-US" altLang="x-none" sz="3200">
                <a:ea typeface="ＭＳ Ｐゴシック" charset="-128"/>
              </a:rPr>
            </a:br>
            <a:r>
              <a:rPr lang="en-US" altLang="x-none" sz="3200">
                <a:ea typeface="ＭＳ Ｐゴシック" charset="-128"/>
              </a:rPr>
              <a:t>(Preparation &amp; Repair)</a:t>
            </a:r>
          </a:p>
        </p:txBody>
      </p:sp>
      <p:sp>
        <p:nvSpPr>
          <p:cNvPr id="75778" name="Content Placeholder 2"/>
          <p:cNvSpPr>
            <a:spLocks noGrp="1"/>
          </p:cNvSpPr>
          <p:nvPr>
            <p:ph idx="1"/>
          </p:nvPr>
        </p:nvSpPr>
        <p:spPr/>
        <p:txBody>
          <a:bodyPr/>
          <a:lstStyle/>
          <a:p>
            <a:pPr>
              <a:lnSpc>
                <a:spcPct val="90000"/>
              </a:lnSpc>
            </a:pPr>
            <a:r>
              <a:rPr lang="en-US" altLang="x-none">
                <a:ea typeface="ＭＳ Ｐゴシック" charset="-128"/>
              </a:rPr>
              <a:t>Exception Handling: dealing with the exception by reporting it or handling it, potentially masking the fault by correcting the cause of the exception and retrying.</a:t>
            </a:r>
          </a:p>
          <a:p>
            <a:pPr>
              <a:lnSpc>
                <a:spcPct val="90000"/>
              </a:lnSpc>
            </a:pPr>
            <a:r>
              <a:rPr lang="en-US" altLang="x-none">
                <a:ea typeface="ＭＳ Ｐゴシック" charset="-128"/>
              </a:rPr>
              <a:t>Rollback: revert to a previous known good state, referred to as the </a:t>
            </a:r>
            <a:r>
              <a:rPr lang="en-US" altLang="en-US">
                <a:ea typeface="ＭＳ Ｐゴシック" charset="-128"/>
              </a:rPr>
              <a:t>“</a:t>
            </a:r>
            <a:r>
              <a:rPr lang="en-US" altLang="x-none">
                <a:ea typeface="ＭＳ Ｐゴシック" charset="-128"/>
              </a:rPr>
              <a:t>rollback line</a:t>
            </a:r>
            <a:r>
              <a:rPr lang="en-US" altLang="en-US">
                <a:ea typeface="ＭＳ Ｐゴシック" charset="-128"/>
              </a:rPr>
              <a:t>”</a:t>
            </a:r>
            <a:r>
              <a:rPr lang="en-US" altLang="ja-JP">
                <a:ea typeface="ＭＳ Ｐゴシック" charset="-128"/>
              </a:rPr>
              <a:t>.</a:t>
            </a:r>
          </a:p>
          <a:p>
            <a:pPr>
              <a:lnSpc>
                <a:spcPct val="90000"/>
              </a:lnSpc>
            </a:pPr>
            <a:r>
              <a:rPr lang="en-US" altLang="x-none">
                <a:ea typeface="ＭＳ Ｐゴシック" charset="-128"/>
              </a:rPr>
              <a:t>Software Upgrade: in-service upgrades to executable code images in a non-service-affecting manner.</a:t>
            </a:r>
          </a:p>
          <a:p>
            <a:endParaRPr lang="en-US" altLang="x-none">
              <a:ea typeface="ＭＳ Ｐゴシック" charset="-128"/>
            </a:endParaRPr>
          </a:p>
        </p:txBody>
      </p:sp>
      <p:sp>
        <p:nvSpPr>
          <p:cNvPr id="75779" name="Footer Placeholder 3"/>
          <p:cNvSpPr>
            <a:spLocks noGrp="1"/>
          </p:cNvSpPr>
          <p:nvPr>
            <p:ph type="ftr" sz="quarter" idx="4294967295"/>
          </p:nvPr>
        </p:nvSpPr>
        <p:spPr bwMode="auto">
          <a:xfrm>
            <a:off x="0" y="6592888"/>
            <a:ext cx="63373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AU" altLang="x-none" sz="1100"/>
              <a:t>© Len Bass, Paul Clements, Rick Kazman, distributed under Creative Commons Attribution License</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x-none" sz="3200">
                <a:ea typeface="ＭＳ Ｐゴシック" charset="-128"/>
              </a:rPr>
              <a:t>Recover from Faults </a:t>
            </a:r>
            <a:br>
              <a:rPr lang="en-US" altLang="x-none" sz="3200">
                <a:ea typeface="ＭＳ Ｐゴシック" charset="-128"/>
              </a:rPr>
            </a:br>
            <a:r>
              <a:rPr lang="en-US" altLang="x-none" sz="3200">
                <a:ea typeface="ＭＳ Ｐゴシック" charset="-128"/>
              </a:rPr>
              <a:t>(Preparation &amp; Repair)</a:t>
            </a:r>
          </a:p>
        </p:txBody>
      </p:sp>
      <p:sp>
        <p:nvSpPr>
          <p:cNvPr id="3" name="Content Placeholder 2"/>
          <p:cNvSpPr>
            <a:spLocks noGrp="1"/>
          </p:cNvSpPr>
          <p:nvPr>
            <p:ph idx="1"/>
          </p:nvPr>
        </p:nvSpPr>
        <p:spPr/>
        <p:txBody>
          <a:bodyPr>
            <a:normAutofit fontScale="85000" lnSpcReduction="20000"/>
          </a:bodyPr>
          <a:lstStyle/>
          <a:p>
            <a:pPr>
              <a:defRPr/>
            </a:pPr>
            <a:r>
              <a:rPr lang="en-US" dirty="0"/>
              <a:t>Retry: where a failure is transient retrying the operation may lead to success.</a:t>
            </a:r>
          </a:p>
          <a:p>
            <a:pPr>
              <a:defRPr/>
            </a:pPr>
            <a:r>
              <a:rPr lang="en-US" dirty="0"/>
              <a:t>Ignore Faulty Behavior: ignoring messages sent from a source when it is determined that those messages are spurious.</a:t>
            </a:r>
          </a:p>
          <a:p>
            <a:pPr>
              <a:defRPr/>
            </a:pPr>
            <a:r>
              <a:rPr lang="en-US" dirty="0"/>
              <a:t>Degradation: maintains the most critical system functions in the presence of component failures, dropping less critical functions.</a:t>
            </a:r>
          </a:p>
          <a:p>
            <a:pPr>
              <a:defRPr/>
            </a:pPr>
            <a:r>
              <a:rPr lang="en-US" dirty="0"/>
              <a:t>Reconfiguration: reassigning responsibilities to the resources left functioning, while maintaining as much functionality as possible.</a:t>
            </a:r>
          </a:p>
        </p:txBody>
      </p:sp>
      <p:sp>
        <p:nvSpPr>
          <p:cNvPr id="76803" name="Footer Placeholder 3"/>
          <p:cNvSpPr>
            <a:spLocks noGrp="1"/>
          </p:cNvSpPr>
          <p:nvPr>
            <p:ph type="ftr" sz="quarter" idx="4294967295"/>
          </p:nvPr>
        </p:nvSpPr>
        <p:spPr bwMode="auto">
          <a:xfrm>
            <a:off x="0" y="6592888"/>
            <a:ext cx="63373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AU" altLang="x-none" sz="1100"/>
              <a:t>© Len Bass, Paul Clements, Rick Kazman, distributed under Creative Commons Attribution License</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x-none" sz="3200">
                <a:ea typeface="ＭＳ Ｐゴシック" charset="-128"/>
              </a:rPr>
              <a:t>Recover from Faults </a:t>
            </a:r>
            <a:br>
              <a:rPr lang="en-US" altLang="x-none" sz="3200">
                <a:ea typeface="ＭＳ Ｐゴシック" charset="-128"/>
              </a:rPr>
            </a:br>
            <a:r>
              <a:rPr lang="en-US" altLang="x-none" sz="3200">
                <a:ea typeface="ＭＳ Ｐゴシック" charset="-128"/>
              </a:rPr>
              <a:t>(Reintroduction)</a:t>
            </a:r>
          </a:p>
        </p:txBody>
      </p:sp>
      <p:sp>
        <p:nvSpPr>
          <p:cNvPr id="77826" name="Content Placeholder 2"/>
          <p:cNvSpPr>
            <a:spLocks noGrp="1"/>
          </p:cNvSpPr>
          <p:nvPr>
            <p:ph idx="1"/>
          </p:nvPr>
        </p:nvSpPr>
        <p:spPr/>
        <p:txBody>
          <a:bodyPr/>
          <a:lstStyle/>
          <a:p>
            <a:r>
              <a:rPr lang="en-US" altLang="x-none" sz="2000">
                <a:ea typeface="ＭＳ Ｐゴシック" charset="-128"/>
              </a:rPr>
              <a:t>Shadow: operating a previously failed or in-service upgraded component in a </a:t>
            </a:r>
            <a:r>
              <a:rPr lang="en-US" altLang="en-US" sz="2000">
                <a:ea typeface="ＭＳ Ｐゴシック" charset="-128"/>
              </a:rPr>
              <a:t>“</a:t>
            </a:r>
            <a:r>
              <a:rPr lang="en-US" altLang="x-none" sz="2000">
                <a:ea typeface="ＭＳ Ｐゴシック" charset="-128"/>
              </a:rPr>
              <a:t>shadow mode</a:t>
            </a:r>
            <a:r>
              <a:rPr lang="en-US" altLang="en-US" sz="2000">
                <a:ea typeface="ＭＳ Ｐゴシック" charset="-128"/>
              </a:rPr>
              <a:t>”</a:t>
            </a:r>
            <a:r>
              <a:rPr lang="en-US" altLang="x-none" sz="2000">
                <a:ea typeface="ＭＳ Ｐゴシック" charset="-128"/>
              </a:rPr>
              <a:t> for a predefined time prior to reverting the component back to an active role.</a:t>
            </a:r>
          </a:p>
          <a:p>
            <a:r>
              <a:rPr lang="en-US" altLang="x-none" sz="2000">
                <a:ea typeface="ＭＳ Ｐゴシック" charset="-128"/>
              </a:rPr>
              <a:t>State Resynchronization: partner to active redundancy and passive redundancy where state information is sent from active to standby components.</a:t>
            </a:r>
          </a:p>
          <a:p>
            <a:r>
              <a:rPr lang="en-US" altLang="x-none" sz="2000">
                <a:ea typeface="ＭＳ Ｐゴシック" charset="-128"/>
              </a:rPr>
              <a:t>Escalating Restart: recover from faults by varying the granularity of the component(s) restarted and minimizing the level of service affected.</a:t>
            </a:r>
          </a:p>
          <a:p>
            <a:r>
              <a:rPr lang="en-US" altLang="x-none" sz="2000">
                <a:ea typeface="ＭＳ Ｐゴシック" charset="-128"/>
              </a:rPr>
              <a:t>Non-stop Forwarding: functionality is split into supervisory and data. If a supervisor fails, a router continues forwarding packets along known routes while protocol information is recovered and validated. </a:t>
            </a:r>
          </a:p>
        </p:txBody>
      </p:sp>
      <p:sp>
        <p:nvSpPr>
          <p:cNvPr id="77827" name="Footer Placeholder 3"/>
          <p:cNvSpPr>
            <a:spLocks noGrp="1"/>
          </p:cNvSpPr>
          <p:nvPr>
            <p:ph type="ftr" sz="quarter" idx="4294967295"/>
          </p:nvPr>
        </p:nvSpPr>
        <p:spPr bwMode="auto">
          <a:xfrm>
            <a:off x="0" y="6592888"/>
            <a:ext cx="63373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AU" altLang="x-none" sz="1100"/>
              <a:t>© Len Bass, Paul Clements, Rick Kazman, distributed under Creative Commons Attribution License</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8674" name="Rectangle 1"/>
          <p:cNvSpPr>
            <a:spLocks noGrp="1" noChangeArrowheads="1"/>
          </p:cNvSpPr>
          <p:nvPr>
            <p:ph type="title"/>
          </p:nvPr>
        </p:nvSpPr>
        <p:spPr/>
        <p:txBody>
          <a:bodyPr/>
          <a:lstStyle/>
          <a:p>
            <a:pPr eaLnBrk="1" hangingPunct="1">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altLang="x-none">
                <a:ea typeface="ＭＳ Ｐゴシック" charset="-128"/>
              </a:rPr>
              <a:t>Decomposition and Views </a:t>
            </a:r>
            <a:br>
              <a:rPr lang="en-GB" altLang="x-none">
                <a:ea typeface="ＭＳ Ｐゴシック" charset="-128"/>
              </a:rPr>
            </a:br>
            <a:r>
              <a:rPr lang="en-GB" altLang="x-none" sz="2800">
                <a:ea typeface="ＭＳ Ｐゴシック" charset="-128"/>
              </a:rPr>
              <a:t>Dependencies View</a:t>
            </a:r>
          </a:p>
        </p:txBody>
      </p:sp>
      <p:sp>
        <p:nvSpPr>
          <p:cNvPr id="23554" name="Rectangle 2"/>
          <p:cNvSpPr>
            <a:spLocks noGrp="1" noChangeArrowheads="1"/>
          </p:cNvSpPr>
          <p:nvPr>
            <p:ph idx="1"/>
          </p:nvPr>
        </p:nvSpPr>
        <p:spPr/>
        <p:txBody>
          <a:bodyPr/>
          <a:lstStyle/>
          <a:p>
            <a:pPr eaLnBrk="1" hangingPunct="1">
              <a:spcBef>
                <a:spcPts val="800"/>
              </a:spcBef>
              <a:tabLst>
                <a:tab pos="454025" algn="l"/>
                <a:tab pos="911225" algn="l"/>
                <a:tab pos="1368425" algn="l"/>
                <a:tab pos="1825625" algn="l"/>
                <a:tab pos="2282825" algn="l"/>
                <a:tab pos="2740025" algn="l"/>
                <a:tab pos="3197225" algn="l"/>
                <a:tab pos="3654425" algn="l"/>
                <a:tab pos="4111625" algn="l"/>
                <a:tab pos="4568825" algn="l"/>
                <a:tab pos="5026025" algn="l"/>
                <a:tab pos="5484813" algn="l"/>
                <a:tab pos="5942013" algn="l"/>
                <a:tab pos="6399213" algn="l"/>
                <a:tab pos="6856413" algn="l"/>
                <a:tab pos="7313613" algn="l"/>
                <a:tab pos="7770813" algn="l"/>
                <a:tab pos="8228013" algn="l"/>
                <a:tab pos="8685213" algn="l"/>
                <a:tab pos="9142413" algn="l"/>
              </a:tabLst>
            </a:pPr>
            <a:r>
              <a:rPr lang="en-GB" altLang="x-none">
                <a:latin typeface="Calibri" charset="0"/>
                <a:ea typeface="ＭＳ Ｐゴシック" charset="-128"/>
              </a:rPr>
              <a:t>The dependencies view shows dependencies among software units</a:t>
            </a:r>
          </a:p>
          <a:p>
            <a:pPr eaLnBrk="1" hangingPunct="1">
              <a:spcBef>
                <a:spcPts val="800"/>
              </a:spcBef>
              <a:tabLst>
                <a:tab pos="454025" algn="l"/>
                <a:tab pos="911225" algn="l"/>
                <a:tab pos="1368425" algn="l"/>
                <a:tab pos="1825625" algn="l"/>
                <a:tab pos="2282825" algn="l"/>
                <a:tab pos="2740025" algn="l"/>
                <a:tab pos="3197225" algn="l"/>
                <a:tab pos="3654425" algn="l"/>
                <a:tab pos="4111625" algn="l"/>
                <a:tab pos="4568825" algn="l"/>
                <a:tab pos="5026025" algn="l"/>
                <a:tab pos="5484813" algn="l"/>
                <a:tab pos="5942013" algn="l"/>
                <a:tab pos="6399213" algn="l"/>
                <a:tab pos="6856413" algn="l"/>
                <a:tab pos="7313613" algn="l"/>
                <a:tab pos="7770813" algn="l"/>
                <a:tab pos="8228013" algn="l"/>
                <a:tab pos="8685213" algn="l"/>
                <a:tab pos="9142413" algn="l"/>
              </a:tabLst>
            </a:pPr>
            <a:r>
              <a:rPr lang="en-GB" altLang="x-none">
                <a:latin typeface="Calibri" charset="0"/>
                <a:ea typeface="ＭＳ Ｐゴシック" charset="-128"/>
              </a:rPr>
              <a:t>This view is useful in project planning</a:t>
            </a:r>
          </a:p>
          <a:p>
            <a:pPr eaLnBrk="1" hangingPunct="1">
              <a:spcBef>
                <a:spcPts val="800"/>
              </a:spcBef>
              <a:tabLst>
                <a:tab pos="454025" algn="l"/>
                <a:tab pos="911225" algn="l"/>
                <a:tab pos="1368425" algn="l"/>
                <a:tab pos="1825625" algn="l"/>
                <a:tab pos="2282825" algn="l"/>
                <a:tab pos="2740025" algn="l"/>
                <a:tab pos="3197225" algn="l"/>
                <a:tab pos="3654425" algn="l"/>
                <a:tab pos="4111625" algn="l"/>
                <a:tab pos="4568825" algn="l"/>
                <a:tab pos="5026025" algn="l"/>
                <a:tab pos="5484813" algn="l"/>
                <a:tab pos="5942013" algn="l"/>
                <a:tab pos="6399213" algn="l"/>
                <a:tab pos="6856413" algn="l"/>
                <a:tab pos="7313613" algn="l"/>
                <a:tab pos="7770813" algn="l"/>
                <a:tab pos="8228013" algn="l"/>
                <a:tab pos="8685213" algn="l"/>
                <a:tab pos="9142413" algn="l"/>
              </a:tabLst>
            </a:pPr>
            <a:r>
              <a:rPr lang="en-GB" altLang="x-none">
                <a:latin typeface="Calibri" charset="0"/>
                <a:ea typeface="ＭＳ Ｐゴシック" charset="-128"/>
              </a:rPr>
              <a:t>Also useful for assessing the impact of making a design change to some software unit</a:t>
            </a:r>
          </a:p>
          <a:p>
            <a:pPr eaLnBrk="1" hangingPunct="1">
              <a:spcBef>
                <a:spcPts val="800"/>
              </a:spcBef>
              <a:tabLst>
                <a:tab pos="454025" algn="l"/>
                <a:tab pos="911225" algn="l"/>
                <a:tab pos="1368425" algn="l"/>
                <a:tab pos="1825625" algn="l"/>
                <a:tab pos="2282825" algn="l"/>
                <a:tab pos="2740025" algn="l"/>
                <a:tab pos="3197225" algn="l"/>
                <a:tab pos="3654425" algn="l"/>
                <a:tab pos="4111625" algn="l"/>
                <a:tab pos="4568825" algn="l"/>
                <a:tab pos="5026025" algn="l"/>
                <a:tab pos="5484813" algn="l"/>
                <a:tab pos="5942013" algn="l"/>
                <a:tab pos="6399213" algn="l"/>
                <a:tab pos="6856413" algn="l"/>
                <a:tab pos="7313613" algn="l"/>
                <a:tab pos="7770813" algn="l"/>
                <a:tab pos="8228013" algn="l"/>
                <a:tab pos="8685213" algn="l"/>
                <a:tab pos="9142413" algn="l"/>
              </a:tabLst>
            </a:pPr>
            <a:endParaRPr lang="en-GB" altLang="x-none">
              <a:latin typeface="Calibri" charset="0"/>
              <a:ea typeface="ＭＳ Ｐゴシック" charset="-128"/>
            </a:endParaRPr>
          </a:p>
        </p:txBody>
      </p:sp>
    </p:spTree>
  </p:cSld>
  <p:clrMapOvr>
    <a:masterClrMapping/>
  </p:clrMapOvr>
  <p:transition spd="me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x-none">
                <a:ea typeface="ＭＳ Ｐゴシック" charset="-128"/>
              </a:rPr>
              <a:t>Prevent Faults</a:t>
            </a:r>
          </a:p>
        </p:txBody>
      </p:sp>
      <p:sp>
        <p:nvSpPr>
          <p:cNvPr id="3" name="Content Placeholder 2"/>
          <p:cNvSpPr>
            <a:spLocks noGrp="1"/>
          </p:cNvSpPr>
          <p:nvPr>
            <p:ph idx="1"/>
          </p:nvPr>
        </p:nvSpPr>
        <p:spPr/>
        <p:txBody>
          <a:bodyPr>
            <a:normAutofit fontScale="85000" lnSpcReduction="20000"/>
          </a:bodyPr>
          <a:lstStyle/>
          <a:p>
            <a:pPr>
              <a:defRPr/>
            </a:pPr>
            <a:r>
              <a:rPr lang="en-US" dirty="0"/>
              <a:t>Removal From Service: temporarily placing a system component in an out-of-service state for the purpose of mitigating potential system failures </a:t>
            </a:r>
          </a:p>
          <a:p>
            <a:pPr>
              <a:defRPr/>
            </a:pPr>
            <a:r>
              <a:rPr lang="en-US" dirty="0"/>
              <a:t>Transactions: bundling state updates so that asynchronous messages exchanged between distributed components are </a:t>
            </a:r>
            <a:r>
              <a:rPr lang="en-US" i="1" dirty="0"/>
              <a:t>atomic</a:t>
            </a:r>
            <a:r>
              <a:rPr lang="en-US" dirty="0"/>
              <a:t>, </a:t>
            </a:r>
            <a:r>
              <a:rPr lang="en-US" i="1" dirty="0"/>
              <a:t>consistent</a:t>
            </a:r>
            <a:r>
              <a:rPr lang="en-US" dirty="0"/>
              <a:t>, </a:t>
            </a:r>
            <a:r>
              <a:rPr lang="en-US" i="1" dirty="0"/>
              <a:t>isolated</a:t>
            </a:r>
            <a:r>
              <a:rPr lang="en-US" dirty="0"/>
              <a:t>, and </a:t>
            </a:r>
            <a:r>
              <a:rPr lang="en-US" i="1" dirty="0"/>
              <a:t>durable</a:t>
            </a:r>
            <a:r>
              <a:rPr lang="en-US" dirty="0"/>
              <a:t>. </a:t>
            </a:r>
          </a:p>
          <a:p>
            <a:pPr>
              <a:defRPr/>
            </a:pPr>
            <a:r>
              <a:rPr lang="en-US" dirty="0"/>
              <a:t>Predictive Model: monitor the state of health of a process to ensure that the system is operating within nominal parameters; take corrective action when conditions are detected that are predictive of likely future faults. </a:t>
            </a:r>
          </a:p>
        </p:txBody>
      </p:sp>
      <p:sp>
        <p:nvSpPr>
          <p:cNvPr id="78851" name="Footer Placeholder 3"/>
          <p:cNvSpPr>
            <a:spLocks noGrp="1"/>
          </p:cNvSpPr>
          <p:nvPr>
            <p:ph type="ftr" sz="quarter" idx="4294967295"/>
          </p:nvPr>
        </p:nvSpPr>
        <p:spPr bwMode="auto">
          <a:xfrm>
            <a:off x="0" y="6592888"/>
            <a:ext cx="63373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AU" altLang="x-none" sz="1100"/>
              <a:t>© Len Bass, Paul Clements, Rick Kazman, distributed under Creative Commons Attribution License</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x-none">
                <a:ea typeface="ＭＳ Ｐゴシック" charset="-128"/>
              </a:rPr>
              <a:t>Prevent Faults</a:t>
            </a:r>
          </a:p>
        </p:txBody>
      </p:sp>
      <p:sp>
        <p:nvSpPr>
          <p:cNvPr id="79874" name="Content Placeholder 2"/>
          <p:cNvSpPr>
            <a:spLocks noGrp="1"/>
          </p:cNvSpPr>
          <p:nvPr>
            <p:ph idx="1"/>
          </p:nvPr>
        </p:nvSpPr>
        <p:spPr/>
        <p:txBody>
          <a:bodyPr/>
          <a:lstStyle/>
          <a:p>
            <a:r>
              <a:rPr lang="en-US" altLang="x-none">
                <a:ea typeface="ＭＳ Ｐゴシック" charset="-128"/>
              </a:rPr>
              <a:t>Exception Prevention: preventing system exceptions from occurring by masking a fault, or preventing it via smart pointers, abstract data types, wrappers.</a:t>
            </a:r>
          </a:p>
          <a:p>
            <a:r>
              <a:rPr lang="en-US" altLang="x-none">
                <a:ea typeface="ＭＳ Ｐゴシック" charset="-128"/>
              </a:rPr>
              <a:t>Increase Competence Set: designing a component to handle more cases—faults—as part of its normal operation.</a:t>
            </a:r>
          </a:p>
        </p:txBody>
      </p:sp>
      <p:sp>
        <p:nvSpPr>
          <p:cNvPr id="79875" name="Footer Placeholder 3"/>
          <p:cNvSpPr>
            <a:spLocks noGrp="1"/>
          </p:cNvSpPr>
          <p:nvPr>
            <p:ph type="ftr" sz="quarter" idx="4294967295"/>
          </p:nvPr>
        </p:nvSpPr>
        <p:spPr bwMode="auto">
          <a:xfrm>
            <a:off x="0" y="6592888"/>
            <a:ext cx="63373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AU" altLang="x-none" sz="1100"/>
              <a:t>© Len Bass, Paul Clements, Rick Kazman, distributed under Creative Commons Attribution License</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x-none">
                <a:ea typeface="ＭＳ Ｐゴシック" charset="-128"/>
              </a:rPr>
              <a:t>What about design decisions?</a:t>
            </a:r>
          </a:p>
        </p:txBody>
      </p:sp>
      <p:sp>
        <p:nvSpPr>
          <p:cNvPr id="3" name="Content Placeholder 2"/>
          <p:cNvSpPr>
            <a:spLocks noGrp="1"/>
          </p:cNvSpPr>
          <p:nvPr>
            <p:ph idx="1"/>
          </p:nvPr>
        </p:nvSpPr>
        <p:spPr/>
        <p:txBody>
          <a:bodyPr>
            <a:normAutofit lnSpcReduction="10000"/>
          </a:bodyPr>
          <a:lstStyle/>
          <a:p>
            <a:pPr>
              <a:defRPr/>
            </a:pPr>
            <a:r>
              <a:rPr lang="en-US" dirty="0"/>
              <a:t>Consider the following for Availability:</a:t>
            </a:r>
          </a:p>
          <a:p>
            <a:pPr marL="914400" lvl="1" indent="-514350">
              <a:buFont typeface="+mj-lt"/>
              <a:buAutoNum type="arabicPeriod"/>
              <a:defRPr/>
            </a:pPr>
            <a:r>
              <a:rPr lang="en-US" dirty="0"/>
              <a:t>Allocation of responsibilities</a:t>
            </a:r>
          </a:p>
          <a:p>
            <a:pPr marL="914400" lvl="1" indent="-514350">
              <a:buFont typeface="+mj-lt"/>
              <a:buAutoNum type="arabicPeriod"/>
              <a:defRPr/>
            </a:pPr>
            <a:r>
              <a:rPr lang="en-US" dirty="0"/>
              <a:t>Coordination model</a:t>
            </a:r>
          </a:p>
          <a:p>
            <a:pPr marL="914400" lvl="1" indent="-514350">
              <a:buFont typeface="+mj-lt"/>
              <a:buAutoNum type="arabicPeriod"/>
              <a:defRPr/>
            </a:pPr>
            <a:r>
              <a:rPr lang="en-US" dirty="0"/>
              <a:t>Data model</a:t>
            </a:r>
          </a:p>
          <a:p>
            <a:pPr marL="914400" lvl="1" indent="-514350">
              <a:buFont typeface="+mj-lt"/>
              <a:buAutoNum type="arabicPeriod"/>
              <a:defRPr/>
            </a:pPr>
            <a:r>
              <a:rPr lang="en-US" dirty="0"/>
              <a:t>Management of resources</a:t>
            </a:r>
          </a:p>
          <a:p>
            <a:pPr marL="914400" lvl="1" indent="-514350">
              <a:buFont typeface="+mj-lt"/>
              <a:buAutoNum type="arabicPeriod"/>
              <a:defRPr/>
            </a:pPr>
            <a:r>
              <a:rPr lang="en-US" dirty="0"/>
              <a:t>Mapping among architectural elements</a:t>
            </a:r>
          </a:p>
          <a:p>
            <a:pPr marL="914400" lvl="1" indent="-514350">
              <a:buFont typeface="+mj-lt"/>
              <a:buAutoNum type="arabicPeriod"/>
              <a:defRPr/>
            </a:pPr>
            <a:r>
              <a:rPr lang="en-US" dirty="0"/>
              <a:t>Binding time decisions</a:t>
            </a:r>
          </a:p>
          <a:p>
            <a:pPr marL="914400" lvl="1" indent="-514350">
              <a:buFont typeface="+mj-lt"/>
              <a:buAutoNum type="arabicPeriod"/>
              <a:defRPr/>
            </a:pPr>
            <a:r>
              <a:rPr lang="en-US" dirty="0"/>
              <a:t>Choice of technology</a:t>
            </a:r>
          </a:p>
          <a:p>
            <a:pPr>
              <a:defRPr/>
            </a:pPr>
            <a:r>
              <a:rPr lang="en-US" dirty="0"/>
              <a:t>What are the most important decisions?</a:t>
            </a:r>
          </a:p>
          <a:p>
            <a:pPr lvl="1">
              <a:defRPr/>
            </a:pPr>
            <a:endParaRPr lang="en-US" dirty="0"/>
          </a:p>
        </p:txBody>
      </p:sp>
      <p:sp>
        <p:nvSpPr>
          <p:cNvPr id="80899" name="Footer Placeholder 3"/>
          <p:cNvSpPr>
            <a:spLocks noGrp="1"/>
          </p:cNvSpPr>
          <p:nvPr>
            <p:ph type="ftr" sz="quarter" idx="4294967295"/>
          </p:nvPr>
        </p:nvSpPr>
        <p:spPr bwMode="auto">
          <a:xfrm>
            <a:off x="0" y="6592888"/>
            <a:ext cx="63373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AU" altLang="x-none" sz="1100"/>
              <a:t>© Len Bass, Paul Clements, Rick Kazman, distributed under Creative Commons Attribution License</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Allocation of responsibilities</a:t>
            </a:r>
          </a:p>
        </p:txBody>
      </p:sp>
      <p:sp>
        <p:nvSpPr>
          <p:cNvPr id="3" name="Content Placeholder 2"/>
          <p:cNvSpPr>
            <a:spLocks noGrp="1"/>
          </p:cNvSpPr>
          <p:nvPr>
            <p:ph idx="1"/>
          </p:nvPr>
        </p:nvSpPr>
        <p:spPr/>
        <p:txBody>
          <a:bodyPr/>
          <a:lstStyle/>
          <a:p>
            <a:r>
              <a:rPr lang="en-US" dirty="0"/>
              <a:t>Where is the following handled?</a:t>
            </a:r>
          </a:p>
          <a:p>
            <a:pPr lvl="1"/>
            <a:r>
              <a:rPr lang="en-US" dirty="0"/>
              <a:t>Detecting and handling of faults</a:t>
            </a:r>
          </a:p>
          <a:p>
            <a:pPr lvl="1"/>
            <a:r>
              <a:rPr lang="en-US" dirty="0"/>
              <a:t>Automated fixes of faults</a:t>
            </a:r>
          </a:p>
          <a:p>
            <a:pPr lvl="1"/>
            <a:r>
              <a:rPr lang="en-US" dirty="0"/>
              <a:t>Logging</a:t>
            </a:r>
          </a:p>
          <a:p>
            <a:pPr lvl="1"/>
            <a:r>
              <a:rPr lang="en-US" dirty="0"/>
              <a:t>Notifications</a:t>
            </a:r>
          </a:p>
          <a:p>
            <a:pPr lvl="1"/>
            <a:r>
              <a:rPr lang="en-US" dirty="0"/>
              <a:t>Disconnecting of faulting source</a:t>
            </a:r>
          </a:p>
          <a:p>
            <a:pPr lvl="1"/>
            <a:r>
              <a:rPr lang="en-US" dirty="0"/>
              <a:t>Degraded mode operation</a:t>
            </a:r>
          </a:p>
          <a:p>
            <a:pPr lvl="1"/>
            <a:r>
              <a:rPr lang="en-US" dirty="0"/>
              <a:t>Splash-screen when unavailable</a:t>
            </a:r>
          </a:p>
          <a:p>
            <a:pPr lvl="1"/>
            <a:endParaRPr lang="en-US" dirty="0"/>
          </a:p>
          <a:p>
            <a:pPr lvl="1"/>
            <a:endParaRPr lang="en-US" dirty="0"/>
          </a:p>
          <a:p>
            <a:endParaRPr lang="en-US" dirty="0"/>
          </a:p>
        </p:txBody>
      </p:sp>
      <p:sp>
        <p:nvSpPr>
          <p:cNvPr id="4" name="Slide Number Placeholder 3"/>
          <p:cNvSpPr>
            <a:spLocks noGrp="1"/>
          </p:cNvSpPr>
          <p:nvPr>
            <p:ph type="sldNum" sz="quarter" idx="10"/>
          </p:nvPr>
        </p:nvSpPr>
        <p:spPr/>
        <p:txBody>
          <a:bodyPr/>
          <a:lstStyle/>
          <a:p>
            <a:fld id="{F709271A-DC25-624B-929E-1AC15442A3A2}" type="slidenum">
              <a:rPr lang="en-US" altLang="x-none" smtClean="0"/>
              <a:pPr/>
              <a:t>63</a:t>
            </a:fld>
            <a:endParaRPr lang="en-US" altLang="x-none"/>
          </a:p>
        </p:txBody>
      </p:sp>
    </p:spTree>
    <p:extLst>
      <p:ext uri="{BB962C8B-B14F-4D97-AF65-F5344CB8AC3E}">
        <p14:creationId xmlns:p14="http://schemas.microsoft.com/office/powerpoint/2010/main" val="197535037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x-none">
                <a:ea typeface="ＭＳ Ｐゴシック" charset="-128"/>
              </a:rPr>
              <a:t>Design Checklist for Availability</a:t>
            </a:r>
          </a:p>
        </p:txBody>
      </p:sp>
      <p:sp>
        <p:nvSpPr>
          <p:cNvPr id="81922" name="Footer Placeholder 3"/>
          <p:cNvSpPr>
            <a:spLocks noGrp="1"/>
          </p:cNvSpPr>
          <p:nvPr>
            <p:ph type="ftr" sz="quarter" idx="4294967295"/>
          </p:nvPr>
        </p:nvSpPr>
        <p:spPr bwMode="auto">
          <a:xfrm>
            <a:off x="0" y="6519863"/>
            <a:ext cx="63373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AU" altLang="x-none" sz="1100"/>
              <a:t>© Len Bass, Paul Clements, Rick Kazman, distributed under Creative Commons Attribution License</a:t>
            </a:r>
          </a:p>
        </p:txBody>
      </p:sp>
      <p:graphicFrame>
        <p:nvGraphicFramePr>
          <p:cNvPr id="3" name="Table 2"/>
          <p:cNvGraphicFramePr>
            <a:graphicFrameLocks noGrp="1"/>
          </p:cNvGraphicFramePr>
          <p:nvPr/>
        </p:nvGraphicFramePr>
        <p:xfrm>
          <a:off x="539750" y="2133600"/>
          <a:ext cx="8135938" cy="4176713"/>
        </p:xfrm>
        <a:graphic>
          <a:graphicData uri="http://schemas.openxmlformats.org/drawingml/2006/table">
            <a:tbl>
              <a:tblPr/>
              <a:tblGrid>
                <a:gridCol w="2160588">
                  <a:extLst>
                    <a:ext uri="{9D8B030D-6E8A-4147-A177-3AD203B41FA5}">
                      <a16:colId xmlns:a16="http://schemas.microsoft.com/office/drawing/2014/main" val="20000"/>
                    </a:ext>
                  </a:extLst>
                </a:gridCol>
                <a:gridCol w="5975350">
                  <a:extLst>
                    <a:ext uri="{9D8B030D-6E8A-4147-A177-3AD203B41FA5}">
                      <a16:colId xmlns:a16="http://schemas.microsoft.com/office/drawing/2014/main" val="20001"/>
                    </a:ext>
                  </a:extLst>
                </a:gridCol>
              </a:tblGrid>
              <a:tr h="4176713">
                <a:tc>
                  <a:txBody>
                    <a:bodyPr/>
                    <a:lstStyle/>
                    <a:p>
                      <a:pPr marL="0" marR="0" lvl="0" indent="0" algn="l" defTabSz="914400" rtl="0" eaLnBrk="1" fontAlgn="base" latinLnBrk="0" hangingPunct="1">
                        <a:lnSpc>
                          <a:spcPct val="80000"/>
                        </a:lnSpc>
                        <a:spcBef>
                          <a:spcPts val="2200"/>
                        </a:spcBef>
                        <a:spcAft>
                          <a:spcPts val="400"/>
                        </a:spcAft>
                        <a:buClrTx/>
                        <a:buSzTx/>
                        <a:buFontTx/>
                        <a:buNone/>
                        <a:tabLst/>
                      </a:pPr>
                      <a:r>
                        <a:rPr kumimoji="0" lang="en-US" sz="2000" b="1" i="0" u="none" strike="noStrike" cap="none" normalizeH="0" baseline="0">
                          <a:ln>
                            <a:noFill/>
                          </a:ln>
                          <a:solidFill>
                            <a:srgbClr val="000000"/>
                          </a:solidFill>
                          <a:effectLst/>
                          <a:latin typeface="Arial" charset="0"/>
                          <a:ea typeface="ＭＳ Ｐゴシック" charset="0"/>
                          <a:cs typeface="ＭＳ Ｐゴシック" charset="0"/>
                        </a:rPr>
                        <a:t>Allocation</a:t>
                      </a:r>
                      <a:r>
                        <a:rPr kumimoji="0" lang="en-US" sz="1400" b="1" i="0" u="none" strike="noStrike" cap="none" normalizeH="0" baseline="0">
                          <a:ln>
                            <a:noFill/>
                          </a:ln>
                          <a:solidFill>
                            <a:srgbClr val="000000"/>
                          </a:solidFill>
                          <a:effectLst/>
                          <a:latin typeface="Arial" charset="0"/>
                          <a:ea typeface="ＭＳ Ｐゴシック" charset="0"/>
                          <a:cs typeface="ＭＳ Ｐゴシック" charset="0"/>
                        </a:rPr>
                        <a:t> </a:t>
                      </a:r>
                      <a:r>
                        <a:rPr kumimoji="0" lang="en-US" sz="2000" b="1" i="0" u="none" strike="noStrike" cap="none" normalizeH="0" baseline="0">
                          <a:ln>
                            <a:noFill/>
                          </a:ln>
                          <a:solidFill>
                            <a:srgbClr val="000000"/>
                          </a:solidFill>
                          <a:effectLst/>
                          <a:latin typeface="Arial" charset="0"/>
                          <a:ea typeface="ＭＳ Ｐゴシック" charset="0"/>
                          <a:cs typeface="ＭＳ Ｐゴシック" charset="0"/>
                        </a:rPr>
                        <a:t>of</a:t>
                      </a:r>
                      <a:r>
                        <a:rPr kumimoji="0" lang="en-US" sz="1400" b="1" i="0" u="none" strike="noStrike" cap="none" normalizeH="0" baseline="0">
                          <a:ln>
                            <a:noFill/>
                          </a:ln>
                          <a:solidFill>
                            <a:srgbClr val="000000"/>
                          </a:solidFill>
                          <a:effectLst/>
                          <a:latin typeface="Arial" charset="0"/>
                          <a:ea typeface="ＭＳ Ｐゴシック" charset="0"/>
                          <a:cs typeface="ＭＳ Ｐゴシック" charset="0"/>
                        </a:rPr>
                        <a:t> </a:t>
                      </a:r>
                      <a:r>
                        <a:rPr kumimoji="0" lang="en-US" sz="2000" b="1" i="0" u="none" strike="noStrike" cap="none" normalizeH="0" baseline="0">
                          <a:ln>
                            <a:noFill/>
                          </a:ln>
                          <a:solidFill>
                            <a:srgbClr val="000000"/>
                          </a:solidFill>
                          <a:effectLst/>
                          <a:latin typeface="Arial" charset="0"/>
                          <a:ea typeface="ＭＳ Ｐゴシック" charset="0"/>
                          <a:cs typeface="ＭＳ Ｐゴシック" charset="0"/>
                        </a:rPr>
                        <a:t>Responsibilities</a:t>
                      </a:r>
                    </a:p>
                  </a:txBody>
                  <a:tcPr marL="68580" marR="68580" marT="9144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80000"/>
                        </a:lnSpc>
                        <a:spcBef>
                          <a:spcPts val="400"/>
                        </a:spcBef>
                        <a:spcAft>
                          <a:spcPts val="400"/>
                        </a:spcAft>
                        <a:buClrTx/>
                        <a:buSzTx/>
                        <a:buFontTx/>
                        <a:buNone/>
                        <a:tabLst/>
                      </a:pPr>
                      <a:r>
                        <a:rPr kumimoji="0" lang="en-US" sz="2000" b="1" i="0" u="none" strike="noStrike" cap="none" normalizeH="0" baseline="0">
                          <a:ln>
                            <a:noFill/>
                          </a:ln>
                          <a:solidFill>
                            <a:srgbClr val="000000"/>
                          </a:solidFill>
                          <a:effectLst/>
                          <a:latin typeface="Arial" charset="0"/>
                          <a:ea typeface="ＭＳ Ｐゴシック" charset="0"/>
                          <a:cs typeface="ＭＳ Ｐゴシック" charset="0"/>
                        </a:rPr>
                        <a:t>Determine the system responsibilities that need to be highly available.  Ensure that additional responsibilities have been allocated to detect an omission, crash, incorrect timing, or incorrect response. </a:t>
                      </a:r>
                    </a:p>
                    <a:p>
                      <a:pPr marL="0" marR="0" lvl="0" indent="0" algn="l" defTabSz="914400" rtl="0" eaLnBrk="1" fontAlgn="base" latinLnBrk="0" hangingPunct="1">
                        <a:lnSpc>
                          <a:spcPct val="80000"/>
                        </a:lnSpc>
                        <a:spcBef>
                          <a:spcPts val="400"/>
                        </a:spcBef>
                        <a:spcAft>
                          <a:spcPts val="400"/>
                        </a:spcAft>
                        <a:buClrTx/>
                        <a:buSzTx/>
                        <a:buFontTx/>
                        <a:buNone/>
                        <a:tabLst/>
                      </a:pPr>
                      <a:r>
                        <a:rPr kumimoji="0" lang="en-US" sz="2000" b="1" i="0" u="none" strike="noStrike" cap="none" normalizeH="0" baseline="0">
                          <a:ln>
                            <a:noFill/>
                          </a:ln>
                          <a:solidFill>
                            <a:srgbClr val="000000"/>
                          </a:solidFill>
                          <a:effectLst/>
                          <a:latin typeface="Arial" charset="0"/>
                          <a:ea typeface="ＭＳ Ｐゴシック" charset="0"/>
                          <a:cs typeface="ＭＳ Ｐゴシック" charset="0"/>
                        </a:rPr>
                        <a:t>Ensure that there are responsibilities to:</a:t>
                      </a:r>
                    </a:p>
                    <a:p>
                      <a:pPr marL="0" marR="0" lvl="0" indent="0" algn="l" defTabSz="914400" rtl="0" eaLnBrk="1" fontAlgn="base" latinLnBrk="0" hangingPunct="1">
                        <a:lnSpc>
                          <a:spcPts val="2000"/>
                        </a:lnSpc>
                        <a:spcBef>
                          <a:spcPts val="100"/>
                        </a:spcBef>
                        <a:spcAft>
                          <a:spcPts val="300"/>
                        </a:spcAft>
                        <a:buClrTx/>
                        <a:buSzTx/>
                        <a:buFont typeface="Symbol" charset="0"/>
                        <a:buChar char=""/>
                        <a:tabLst/>
                      </a:pPr>
                      <a:r>
                        <a:rPr kumimoji="0" lang="en-US" sz="2000" b="1" i="0" u="none" strike="noStrike" cap="none" normalizeH="0" baseline="0">
                          <a:ln>
                            <a:noFill/>
                          </a:ln>
                          <a:solidFill>
                            <a:srgbClr val="000000"/>
                          </a:solidFill>
                          <a:effectLst/>
                          <a:latin typeface="Arial" charset="0"/>
                          <a:ea typeface="ＭＳ Ｐゴシック" charset="0"/>
                          <a:cs typeface="ＭＳ Ｐゴシック" charset="0"/>
                        </a:rPr>
                        <a:t>log</a:t>
                      </a:r>
                      <a:r>
                        <a:rPr kumimoji="0" lang="en-US" sz="1400" b="1" i="0" u="none" strike="noStrike" cap="none" normalizeH="0" baseline="0">
                          <a:ln>
                            <a:noFill/>
                          </a:ln>
                          <a:solidFill>
                            <a:srgbClr val="000000"/>
                          </a:solidFill>
                          <a:effectLst/>
                          <a:latin typeface="Arial" charset="0"/>
                          <a:ea typeface="ＭＳ Ｐゴシック" charset="0"/>
                          <a:cs typeface="ＭＳ Ｐゴシック" charset="0"/>
                        </a:rPr>
                        <a:t> </a:t>
                      </a:r>
                      <a:r>
                        <a:rPr kumimoji="0" lang="en-US" sz="2000" b="1" i="0" u="none" strike="noStrike" cap="none" normalizeH="0" baseline="0">
                          <a:ln>
                            <a:noFill/>
                          </a:ln>
                          <a:solidFill>
                            <a:srgbClr val="000000"/>
                          </a:solidFill>
                          <a:effectLst/>
                          <a:latin typeface="Arial" charset="0"/>
                          <a:ea typeface="ＭＳ Ｐゴシック" charset="0"/>
                          <a:cs typeface="ＭＳ Ｐゴシック" charset="0"/>
                        </a:rPr>
                        <a:t>the</a:t>
                      </a:r>
                      <a:r>
                        <a:rPr kumimoji="0" lang="en-US" sz="1400" b="1" i="0" u="none" strike="noStrike" cap="none" normalizeH="0" baseline="0">
                          <a:ln>
                            <a:noFill/>
                          </a:ln>
                          <a:solidFill>
                            <a:srgbClr val="000000"/>
                          </a:solidFill>
                          <a:effectLst/>
                          <a:latin typeface="Arial" charset="0"/>
                          <a:ea typeface="ＭＳ Ｐゴシック" charset="0"/>
                          <a:cs typeface="ＭＳ Ｐゴシック" charset="0"/>
                        </a:rPr>
                        <a:t> </a:t>
                      </a:r>
                      <a:r>
                        <a:rPr kumimoji="0" lang="en-US" sz="2000" b="1" i="0" u="none" strike="noStrike" cap="none" normalizeH="0" baseline="0">
                          <a:ln>
                            <a:noFill/>
                          </a:ln>
                          <a:solidFill>
                            <a:srgbClr val="000000"/>
                          </a:solidFill>
                          <a:effectLst/>
                          <a:latin typeface="Arial" charset="0"/>
                          <a:ea typeface="ＭＳ Ｐゴシック" charset="0"/>
                          <a:cs typeface="ＭＳ Ｐゴシック" charset="0"/>
                        </a:rPr>
                        <a:t>fault</a:t>
                      </a:r>
                    </a:p>
                    <a:p>
                      <a:pPr marL="0" marR="0" lvl="0" indent="0" algn="l" defTabSz="914400" rtl="0" eaLnBrk="1" fontAlgn="base" latinLnBrk="0" hangingPunct="1">
                        <a:lnSpc>
                          <a:spcPts val="2000"/>
                        </a:lnSpc>
                        <a:spcBef>
                          <a:spcPts val="100"/>
                        </a:spcBef>
                        <a:spcAft>
                          <a:spcPts val="300"/>
                        </a:spcAft>
                        <a:buClrTx/>
                        <a:buSzTx/>
                        <a:buFont typeface="Symbol" charset="0"/>
                        <a:buChar char=""/>
                        <a:tabLst/>
                      </a:pPr>
                      <a:r>
                        <a:rPr kumimoji="0" lang="en-US" sz="2000" b="1" i="0" u="none" strike="noStrike" cap="none" normalizeH="0" baseline="0">
                          <a:ln>
                            <a:noFill/>
                          </a:ln>
                          <a:solidFill>
                            <a:srgbClr val="000000"/>
                          </a:solidFill>
                          <a:effectLst/>
                          <a:latin typeface="Arial" charset="0"/>
                          <a:ea typeface="ＭＳ Ｐゴシック" charset="0"/>
                          <a:cs typeface="ＭＳ Ｐゴシック" charset="0"/>
                        </a:rPr>
                        <a:t>notify</a:t>
                      </a:r>
                      <a:r>
                        <a:rPr kumimoji="0" lang="en-US" sz="1400" b="1" i="0" u="none" strike="noStrike" cap="none" normalizeH="0" baseline="0">
                          <a:ln>
                            <a:noFill/>
                          </a:ln>
                          <a:solidFill>
                            <a:srgbClr val="000000"/>
                          </a:solidFill>
                          <a:effectLst/>
                          <a:latin typeface="Arial" charset="0"/>
                          <a:ea typeface="ＭＳ Ｐゴシック" charset="0"/>
                          <a:cs typeface="ＭＳ Ｐゴシック" charset="0"/>
                        </a:rPr>
                        <a:t> </a:t>
                      </a:r>
                      <a:r>
                        <a:rPr kumimoji="0" lang="en-US" sz="2000" b="1" i="0" u="none" strike="noStrike" cap="none" normalizeH="0" baseline="0">
                          <a:ln>
                            <a:noFill/>
                          </a:ln>
                          <a:solidFill>
                            <a:srgbClr val="000000"/>
                          </a:solidFill>
                          <a:effectLst/>
                          <a:latin typeface="Arial" charset="0"/>
                          <a:ea typeface="ＭＳ Ｐゴシック" charset="0"/>
                          <a:cs typeface="ＭＳ Ｐゴシック" charset="0"/>
                        </a:rPr>
                        <a:t>appropriate</a:t>
                      </a:r>
                      <a:r>
                        <a:rPr kumimoji="0" lang="en-US" sz="1400" b="1" i="0" u="none" strike="noStrike" cap="none" normalizeH="0" baseline="0">
                          <a:ln>
                            <a:noFill/>
                          </a:ln>
                          <a:solidFill>
                            <a:srgbClr val="000000"/>
                          </a:solidFill>
                          <a:effectLst/>
                          <a:latin typeface="Arial" charset="0"/>
                          <a:ea typeface="ＭＳ Ｐゴシック" charset="0"/>
                          <a:cs typeface="ＭＳ Ｐゴシック" charset="0"/>
                        </a:rPr>
                        <a:t> </a:t>
                      </a:r>
                      <a:r>
                        <a:rPr kumimoji="0" lang="en-US" sz="2000" b="1" i="0" u="none" strike="noStrike" cap="none" normalizeH="0" baseline="0">
                          <a:ln>
                            <a:noFill/>
                          </a:ln>
                          <a:solidFill>
                            <a:srgbClr val="000000"/>
                          </a:solidFill>
                          <a:effectLst/>
                          <a:latin typeface="Arial" charset="0"/>
                          <a:ea typeface="ＭＳ Ｐゴシック" charset="0"/>
                          <a:cs typeface="ＭＳ Ｐゴシック" charset="0"/>
                        </a:rPr>
                        <a:t>entities</a:t>
                      </a:r>
                      <a:r>
                        <a:rPr kumimoji="0" lang="en-US" sz="1400" b="1" i="0" u="none" strike="noStrike" cap="none" normalizeH="0" baseline="0">
                          <a:ln>
                            <a:noFill/>
                          </a:ln>
                          <a:solidFill>
                            <a:srgbClr val="000000"/>
                          </a:solidFill>
                          <a:effectLst/>
                          <a:latin typeface="Arial" charset="0"/>
                          <a:ea typeface="ＭＳ Ｐゴシック" charset="0"/>
                          <a:cs typeface="ＭＳ Ｐゴシック" charset="0"/>
                        </a:rPr>
                        <a:t> (</a:t>
                      </a:r>
                      <a:r>
                        <a:rPr kumimoji="0" lang="en-US" sz="2000" b="1" i="0" u="none" strike="noStrike" cap="none" normalizeH="0" baseline="0">
                          <a:ln>
                            <a:noFill/>
                          </a:ln>
                          <a:solidFill>
                            <a:srgbClr val="000000"/>
                          </a:solidFill>
                          <a:effectLst/>
                          <a:latin typeface="Arial" charset="0"/>
                          <a:ea typeface="ＭＳ Ｐゴシック" charset="0"/>
                          <a:cs typeface="ＭＳ Ｐゴシック" charset="0"/>
                        </a:rPr>
                        <a:t>people</a:t>
                      </a:r>
                      <a:r>
                        <a:rPr kumimoji="0" lang="en-US" sz="1400" b="1" i="0" u="none" strike="noStrike" cap="none" normalizeH="0" baseline="0">
                          <a:ln>
                            <a:noFill/>
                          </a:ln>
                          <a:solidFill>
                            <a:srgbClr val="000000"/>
                          </a:solidFill>
                          <a:effectLst/>
                          <a:latin typeface="Arial" charset="0"/>
                          <a:ea typeface="ＭＳ Ｐゴシック" charset="0"/>
                          <a:cs typeface="ＭＳ Ｐゴシック" charset="0"/>
                        </a:rPr>
                        <a:t> </a:t>
                      </a:r>
                      <a:r>
                        <a:rPr kumimoji="0" lang="en-US" sz="2000" b="1" i="0" u="none" strike="noStrike" cap="none" normalizeH="0" baseline="0">
                          <a:ln>
                            <a:noFill/>
                          </a:ln>
                          <a:solidFill>
                            <a:srgbClr val="000000"/>
                          </a:solidFill>
                          <a:effectLst/>
                          <a:latin typeface="Arial" charset="0"/>
                          <a:ea typeface="ＭＳ Ｐゴシック" charset="0"/>
                          <a:cs typeface="ＭＳ Ｐゴシック" charset="0"/>
                        </a:rPr>
                        <a:t>or</a:t>
                      </a:r>
                      <a:r>
                        <a:rPr kumimoji="0" lang="en-US" sz="1400" b="1" i="0" u="none" strike="noStrike" cap="none" normalizeH="0" baseline="0">
                          <a:ln>
                            <a:noFill/>
                          </a:ln>
                          <a:solidFill>
                            <a:srgbClr val="000000"/>
                          </a:solidFill>
                          <a:effectLst/>
                          <a:latin typeface="Arial" charset="0"/>
                          <a:ea typeface="ＭＳ Ｐゴシック" charset="0"/>
                          <a:cs typeface="ＭＳ Ｐゴシック" charset="0"/>
                        </a:rPr>
                        <a:t> </a:t>
                      </a:r>
                      <a:r>
                        <a:rPr kumimoji="0" lang="en-US" sz="2000" b="1" i="0" u="none" strike="noStrike" cap="none" normalizeH="0" baseline="0">
                          <a:ln>
                            <a:noFill/>
                          </a:ln>
                          <a:solidFill>
                            <a:srgbClr val="000000"/>
                          </a:solidFill>
                          <a:effectLst/>
                          <a:latin typeface="Arial" charset="0"/>
                          <a:ea typeface="ＭＳ Ｐゴシック" charset="0"/>
                          <a:cs typeface="ＭＳ Ｐゴシック" charset="0"/>
                        </a:rPr>
                        <a:t>systems</a:t>
                      </a:r>
                      <a:r>
                        <a:rPr kumimoji="0" lang="en-US" sz="1400" b="1" i="0" u="none" strike="noStrike" cap="none" normalizeH="0" baseline="0">
                          <a:ln>
                            <a:noFill/>
                          </a:ln>
                          <a:solidFill>
                            <a:srgbClr val="000000"/>
                          </a:solidFill>
                          <a:effectLst/>
                          <a:latin typeface="Arial" charset="0"/>
                          <a:ea typeface="ＭＳ Ｐゴシック" charset="0"/>
                          <a:cs typeface="ＭＳ Ｐゴシック" charset="0"/>
                        </a:rPr>
                        <a:t>)</a:t>
                      </a:r>
                    </a:p>
                    <a:p>
                      <a:pPr marL="0" marR="0" lvl="0" indent="0" algn="l" defTabSz="914400" rtl="0" eaLnBrk="1" fontAlgn="base" latinLnBrk="0" hangingPunct="1">
                        <a:lnSpc>
                          <a:spcPts val="2000"/>
                        </a:lnSpc>
                        <a:spcBef>
                          <a:spcPts val="100"/>
                        </a:spcBef>
                        <a:spcAft>
                          <a:spcPts val="300"/>
                        </a:spcAft>
                        <a:buClrTx/>
                        <a:buSzTx/>
                        <a:buFont typeface="Symbol" charset="0"/>
                        <a:buChar char=""/>
                        <a:tabLst/>
                      </a:pPr>
                      <a:r>
                        <a:rPr kumimoji="0" lang="en-US" sz="2000" b="1" i="0" u="none" strike="noStrike" cap="none" normalizeH="0" baseline="0">
                          <a:ln>
                            <a:noFill/>
                          </a:ln>
                          <a:solidFill>
                            <a:srgbClr val="000000"/>
                          </a:solidFill>
                          <a:effectLst/>
                          <a:latin typeface="Arial" charset="0"/>
                          <a:ea typeface="ＭＳ Ｐゴシック" charset="0"/>
                          <a:cs typeface="ＭＳ Ｐゴシック" charset="0"/>
                        </a:rPr>
                        <a:t>disable</a:t>
                      </a:r>
                      <a:r>
                        <a:rPr kumimoji="0" lang="en-US" sz="1400" b="1" i="0" u="none" strike="noStrike" cap="none" normalizeH="0" baseline="0">
                          <a:ln>
                            <a:noFill/>
                          </a:ln>
                          <a:solidFill>
                            <a:srgbClr val="000000"/>
                          </a:solidFill>
                          <a:effectLst/>
                          <a:latin typeface="Arial" charset="0"/>
                          <a:ea typeface="ＭＳ Ｐゴシック" charset="0"/>
                          <a:cs typeface="ＭＳ Ｐゴシック" charset="0"/>
                        </a:rPr>
                        <a:t> </a:t>
                      </a:r>
                      <a:r>
                        <a:rPr kumimoji="0" lang="en-US" sz="2000" b="1" i="0" u="none" strike="noStrike" cap="none" normalizeH="0" baseline="0">
                          <a:ln>
                            <a:noFill/>
                          </a:ln>
                          <a:solidFill>
                            <a:srgbClr val="000000"/>
                          </a:solidFill>
                          <a:effectLst/>
                          <a:latin typeface="Arial" charset="0"/>
                          <a:ea typeface="ＭＳ Ｐゴシック" charset="0"/>
                          <a:cs typeface="ＭＳ Ｐゴシック" charset="0"/>
                        </a:rPr>
                        <a:t>source</a:t>
                      </a:r>
                      <a:r>
                        <a:rPr kumimoji="0" lang="en-US" sz="1400" b="1" i="0" u="none" strike="noStrike" cap="none" normalizeH="0" baseline="0">
                          <a:ln>
                            <a:noFill/>
                          </a:ln>
                          <a:solidFill>
                            <a:srgbClr val="000000"/>
                          </a:solidFill>
                          <a:effectLst/>
                          <a:latin typeface="Arial" charset="0"/>
                          <a:ea typeface="ＭＳ Ｐゴシック" charset="0"/>
                          <a:cs typeface="ＭＳ Ｐゴシック" charset="0"/>
                        </a:rPr>
                        <a:t> </a:t>
                      </a:r>
                      <a:r>
                        <a:rPr kumimoji="0" lang="en-US" sz="2000" b="1" i="0" u="none" strike="noStrike" cap="none" normalizeH="0" baseline="0">
                          <a:ln>
                            <a:noFill/>
                          </a:ln>
                          <a:solidFill>
                            <a:srgbClr val="000000"/>
                          </a:solidFill>
                          <a:effectLst/>
                          <a:latin typeface="Arial" charset="0"/>
                          <a:ea typeface="ＭＳ Ｐゴシック" charset="0"/>
                          <a:cs typeface="ＭＳ Ｐゴシック" charset="0"/>
                        </a:rPr>
                        <a:t>of</a:t>
                      </a:r>
                      <a:r>
                        <a:rPr kumimoji="0" lang="en-US" sz="1400" b="1" i="0" u="none" strike="noStrike" cap="none" normalizeH="0" baseline="0">
                          <a:ln>
                            <a:noFill/>
                          </a:ln>
                          <a:solidFill>
                            <a:srgbClr val="000000"/>
                          </a:solidFill>
                          <a:effectLst/>
                          <a:latin typeface="Arial" charset="0"/>
                          <a:ea typeface="ＭＳ Ｐゴシック" charset="0"/>
                          <a:cs typeface="ＭＳ Ｐゴシック" charset="0"/>
                        </a:rPr>
                        <a:t> </a:t>
                      </a:r>
                      <a:r>
                        <a:rPr kumimoji="0" lang="en-US" sz="2000" b="1" i="0" u="none" strike="noStrike" cap="none" normalizeH="0" baseline="0">
                          <a:ln>
                            <a:noFill/>
                          </a:ln>
                          <a:solidFill>
                            <a:srgbClr val="000000"/>
                          </a:solidFill>
                          <a:effectLst/>
                          <a:latin typeface="Arial" charset="0"/>
                          <a:ea typeface="ＭＳ Ｐゴシック" charset="0"/>
                          <a:cs typeface="ＭＳ Ｐゴシック" charset="0"/>
                        </a:rPr>
                        <a:t>events</a:t>
                      </a:r>
                      <a:r>
                        <a:rPr kumimoji="0" lang="en-US" sz="1400" b="1" i="0" u="none" strike="noStrike" cap="none" normalizeH="0" baseline="0">
                          <a:ln>
                            <a:noFill/>
                          </a:ln>
                          <a:solidFill>
                            <a:srgbClr val="000000"/>
                          </a:solidFill>
                          <a:effectLst/>
                          <a:latin typeface="Arial" charset="0"/>
                          <a:ea typeface="ＭＳ Ｐゴシック" charset="0"/>
                          <a:cs typeface="ＭＳ Ｐゴシック" charset="0"/>
                        </a:rPr>
                        <a:t> </a:t>
                      </a:r>
                      <a:r>
                        <a:rPr kumimoji="0" lang="en-US" sz="2000" b="1" i="0" u="none" strike="noStrike" cap="none" normalizeH="0" baseline="0">
                          <a:ln>
                            <a:noFill/>
                          </a:ln>
                          <a:solidFill>
                            <a:srgbClr val="000000"/>
                          </a:solidFill>
                          <a:effectLst/>
                          <a:latin typeface="Arial" charset="0"/>
                          <a:ea typeface="ＭＳ Ｐゴシック" charset="0"/>
                          <a:cs typeface="ＭＳ Ｐゴシック" charset="0"/>
                        </a:rPr>
                        <a:t>causing</a:t>
                      </a:r>
                      <a:r>
                        <a:rPr kumimoji="0" lang="en-US" sz="1400" b="1" i="0" u="none" strike="noStrike" cap="none" normalizeH="0" baseline="0">
                          <a:ln>
                            <a:noFill/>
                          </a:ln>
                          <a:solidFill>
                            <a:srgbClr val="000000"/>
                          </a:solidFill>
                          <a:effectLst/>
                          <a:latin typeface="Arial" charset="0"/>
                          <a:ea typeface="ＭＳ Ｐゴシック" charset="0"/>
                          <a:cs typeface="ＭＳ Ｐゴシック" charset="0"/>
                        </a:rPr>
                        <a:t> </a:t>
                      </a:r>
                      <a:r>
                        <a:rPr kumimoji="0" lang="en-US" sz="2000" b="1" i="0" u="none" strike="noStrike" cap="none" normalizeH="0" baseline="0">
                          <a:ln>
                            <a:noFill/>
                          </a:ln>
                          <a:solidFill>
                            <a:srgbClr val="000000"/>
                          </a:solidFill>
                          <a:effectLst/>
                          <a:latin typeface="Arial" charset="0"/>
                          <a:ea typeface="ＭＳ Ｐゴシック" charset="0"/>
                          <a:cs typeface="ＭＳ Ｐゴシック" charset="0"/>
                        </a:rPr>
                        <a:t>the</a:t>
                      </a:r>
                      <a:r>
                        <a:rPr kumimoji="0" lang="en-US" sz="1400" b="1" i="0" u="none" strike="noStrike" cap="none" normalizeH="0" baseline="0">
                          <a:ln>
                            <a:noFill/>
                          </a:ln>
                          <a:solidFill>
                            <a:srgbClr val="000000"/>
                          </a:solidFill>
                          <a:effectLst/>
                          <a:latin typeface="Arial" charset="0"/>
                          <a:ea typeface="ＭＳ Ｐゴシック" charset="0"/>
                          <a:cs typeface="ＭＳ Ｐゴシック" charset="0"/>
                        </a:rPr>
                        <a:t> </a:t>
                      </a:r>
                      <a:r>
                        <a:rPr kumimoji="0" lang="en-US" sz="2000" b="1" i="0" u="none" strike="noStrike" cap="none" normalizeH="0" baseline="0">
                          <a:ln>
                            <a:noFill/>
                          </a:ln>
                          <a:solidFill>
                            <a:srgbClr val="000000"/>
                          </a:solidFill>
                          <a:effectLst/>
                          <a:latin typeface="Arial" charset="0"/>
                          <a:ea typeface="ＭＳ Ｐゴシック" charset="0"/>
                          <a:cs typeface="ＭＳ Ｐゴシック" charset="0"/>
                        </a:rPr>
                        <a:t>fault</a:t>
                      </a:r>
                    </a:p>
                    <a:p>
                      <a:pPr marL="0" marR="0" lvl="0" indent="0" algn="l" defTabSz="914400" rtl="0" eaLnBrk="1" fontAlgn="base" latinLnBrk="0" hangingPunct="1">
                        <a:lnSpc>
                          <a:spcPts val="2000"/>
                        </a:lnSpc>
                        <a:spcBef>
                          <a:spcPts val="100"/>
                        </a:spcBef>
                        <a:spcAft>
                          <a:spcPts val="300"/>
                        </a:spcAft>
                        <a:buClrTx/>
                        <a:buSzTx/>
                        <a:buFont typeface="Symbol" charset="0"/>
                        <a:buChar char=""/>
                        <a:tabLst/>
                      </a:pPr>
                      <a:r>
                        <a:rPr kumimoji="0" lang="en-US" sz="2000" b="1" i="0" u="none" strike="noStrike" cap="none" normalizeH="0" baseline="0">
                          <a:ln>
                            <a:noFill/>
                          </a:ln>
                          <a:solidFill>
                            <a:srgbClr val="000000"/>
                          </a:solidFill>
                          <a:effectLst/>
                          <a:latin typeface="Arial" charset="0"/>
                          <a:ea typeface="ＭＳ Ｐゴシック" charset="0"/>
                          <a:cs typeface="ＭＳ Ｐゴシック" charset="0"/>
                        </a:rPr>
                        <a:t>be</a:t>
                      </a:r>
                      <a:r>
                        <a:rPr kumimoji="0" lang="en-US" sz="1400" b="1" i="0" u="none" strike="noStrike" cap="none" normalizeH="0" baseline="0">
                          <a:ln>
                            <a:noFill/>
                          </a:ln>
                          <a:solidFill>
                            <a:srgbClr val="000000"/>
                          </a:solidFill>
                          <a:effectLst/>
                          <a:latin typeface="Arial" charset="0"/>
                          <a:ea typeface="ＭＳ Ｐゴシック" charset="0"/>
                          <a:cs typeface="ＭＳ Ｐゴシック" charset="0"/>
                        </a:rPr>
                        <a:t> </a:t>
                      </a:r>
                      <a:r>
                        <a:rPr kumimoji="0" lang="en-US" sz="2000" b="1" i="0" u="none" strike="noStrike" cap="none" normalizeH="0" baseline="0">
                          <a:ln>
                            <a:noFill/>
                          </a:ln>
                          <a:solidFill>
                            <a:srgbClr val="000000"/>
                          </a:solidFill>
                          <a:effectLst/>
                          <a:latin typeface="Arial" charset="0"/>
                          <a:ea typeface="ＭＳ Ｐゴシック" charset="0"/>
                          <a:cs typeface="ＭＳ Ｐゴシック" charset="0"/>
                        </a:rPr>
                        <a:t>temporarily</a:t>
                      </a:r>
                      <a:r>
                        <a:rPr kumimoji="0" lang="en-US" sz="1400" b="1" i="0" u="none" strike="noStrike" cap="none" normalizeH="0" baseline="0">
                          <a:ln>
                            <a:noFill/>
                          </a:ln>
                          <a:solidFill>
                            <a:srgbClr val="000000"/>
                          </a:solidFill>
                          <a:effectLst/>
                          <a:latin typeface="Arial" charset="0"/>
                          <a:ea typeface="ＭＳ Ｐゴシック" charset="0"/>
                          <a:cs typeface="ＭＳ Ｐゴシック" charset="0"/>
                        </a:rPr>
                        <a:t> </a:t>
                      </a:r>
                      <a:r>
                        <a:rPr kumimoji="0" lang="en-US" sz="2000" b="1" i="0" u="none" strike="noStrike" cap="none" normalizeH="0" baseline="0">
                          <a:ln>
                            <a:noFill/>
                          </a:ln>
                          <a:solidFill>
                            <a:srgbClr val="000000"/>
                          </a:solidFill>
                          <a:effectLst/>
                          <a:latin typeface="Arial" charset="0"/>
                          <a:ea typeface="ＭＳ Ｐゴシック" charset="0"/>
                          <a:cs typeface="ＭＳ Ｐゴシック" charset="0"/>
                        </a:rPr>
                        <a:t>unavailable</a:t>
                      </a:r>
                    </a:p>
                    <a:p>
                      <a:pPr marL="0" marR="0" lvl="0" indent="0" algn="l" defTabSz="914400" rtl="0" eaLnBrk="1" fontAlgn="base" latinLnBrk="0" hangingPunct="1">
                        <a:lnSpc>
                          <a:spcPts val="2000"/>
                        </a:lnSpc>
                        <a:spcBef>
                          <a:spcPts val="100"/>
                        </a:spcBef>
                        <a:spcAft>
                          <a:spcPts val="300"/>
                        </a:spcAft>
                        <a:buClrTx/>
                        <a:buSzTx/>
                        <a:buFont typeface="Symbol" charset="0"/>
                        <a:buChar char=""/>
                        <a:tabLst/>
                      </a:pPr>
                      <a:r>
                        <a:rPr kumimoji="0" lang="en-US" sz="2000" b="1" i="0" u="none" strike="noStrike" cap="none" normalizeH="0" baseline="0">
                          <a:ln>
                            <a:noFill/>
                          </a:ln>
                          <a:solidFill>
                            <a:srgbClr val="000000"/>
                          </a:solidFill>
                          <a:effectLst/>
                          <a:latin typeface="Arial" charset="0"/>
                          <a:ea typeface="ＭＳ Ｐゴシック" charset="0"/>
                          <a:cs typeface="ＭＳ Ｐゴシック" charset="0"/>
                        </a:rPr>
                        <a:t>fix</a:t>
                      </a:r>
                      <a:r>
                        <a:rPr kumimoji="0" lang="en-US" sz="1400" b="1" i="0" u="none" strike="noStrike" cap="none" normalizeH="0" baseline="0">
                          <a:ln>
                            <a:noFill/>
                          </a:ln>
                          <a:solidFill>
                            <a:srgbClr val="000000"/>
                          </a:solidFill>
                          <a:effectLst/>
                          <a:latin typeface="Arial" charset="0"/>
                          <a:ea typeface="ＭＳ Ｐゴシック" charset="0"/>
                          <a:cs typeface="ＭＳ Ｐゴシック" charset="0"/>
                        </a:rPr>
                        <a:t> </a:t>
                      </a:r>
                      <a:r>
                        <a:rPr kumimoji="0" lang="en-US" sz="2000" b="1" i="0" u="none" strike="noStrike" cap="none" normalizeH="0" baseline="0">
                          <a:ln>
                            <a:noFill/>
                          </a:ln>
                          <a:solidFill>
                            <a:srgbClr val="000000"/>
                          </a:solidFill>
                          <a:effectLst/>
                          <a:latin typeface="Arial" charset="0"/>
                          <a:ea typeface="ＭＳ Ｐゴシック" charset="0"/>
                          <a:cs typeface="ＭＳ Ｐゴシック" charset="0"/>
                        </a:rPr>
                        <a:t>or</a:t>
                      </a:r>
                      <a:r>
                        <a:rPr kumimoji="0" lang="en-US" sz="1400" b="1" i="0" u="none" strike="noStrike" cap="none" normalizeH="0" baseline="0">
                          <a:ln>
                            <a:noFill/>
                          </a:ln>
                          <a:solidFill>
                            <a:srgbClr val="000000"/>
                          </a:solidFill>
                          <a:effectLst/>
                          <a:latin typeface="Arial" charset="0"/>
                          <a:ea typeface="ＭＳ Ｐゴシック" charset="0"/>
                          <a:cs typeface="ＭＳ Ｐゴシック" charset="0"/>
                        </a:rPr>
                        <a:t> </a:t>
                      </a:r>
                      <a:r>
                        <a:rPr kumimoji="0" lang="en-US" sz="2000" b="1" i="0" u="none" strike="noStrike" cap="none" normalizeH="0" baseline="0">
                          <a:ln>
                            <a:noFill/>
                          </a:ln>
                          <a:solidFill>
                            <a:srgbClr val="000000"/>
                          </a:solidFill>
                          <a:effectLst/>
                          <a:latin typeface="Arial" charset="0"/>
                          <a:ea typeface="ＭＳ Ｐゴシック" charset="0"/>
                          <a:cs typeface="ＭＳ Ｐゴシック" charset="0"/>
                        </a:rPr>
                        <a:t>mask</a:t>
                      </a:r>
                      <a:r>
                        <a:rPr kumimoji="0" lang="en-US" sz="1400" b="1" i="0" u="none" strike="noStrike" cap="none" normalizeH="0" baseline="0">
                          <a:ln>
                            <a:noFill/>
                          </a:ln>
                          <a:solidFill>
                            <a:srgbClr val="000000"/>
                          </a:solidFill>
                          <a:effectLst/>
                          <a:latin typeface="Arial" charset="0"/>
                          <a:ea typeface="ＭＳ Ｐゴシック" charset="0"/>
                          <a:cs typeface="ＭＳ Ｐゴシック" charset="0"/>
                        </a:rPr>
                        <a:t> </a:t>
                      </a:r>
                      <a:r>
                        <a:rPr kumimoji="0" lang="en-US" sz="2000" b="1" i="0" u="none" strike="noStrike" cap="none" normalizeH="0" baseline="0">
                          <a:ln>
                            <a:noFill/>
                          </a:ln>
                          <a:solidFill>
                            <a:srgbClr val="000000"/>
                          </a:solidFill>
                          <a:effectLst/>
                          <a:latin typeface="Arial" charset="0"/>
                          <a:ea typeface="ＭＳ Ｐゴシック" charset="0"/>
                          <a:cs typeface="ＭＳ Ｐゴシック" charset="0"/>
                        </a:rPr>
                        <a:t>the</a:t>
                      </a:r>
                      <a:r>
                        <a:rPr kumimoji="0" lang="en-US" sz="1400" b="1" i="0" u="none" strike="noStrike" cap="none" normalizeH="0" baseline="0">
                          <a:ln>
                            <a:noFill/>
                          </a:ln>
                          <a:solidFill>
                            <a:srgbClr val="000000"/>
                          </a:solidFill>
                          <a:effectLst/>
                          <a:latin typeface="Arial" charset="0"/>
                          <a:ea typeface="ＭＳ Ｐゴシック" charset="0"/>
                          <a:cs typeface="ＭＳ Ｐゴシック" charset="0"/>
                        </a:rPr>
                        <a:t> </a:t>
                      </a:r>
                      <a:r>
                        <a:rPr kumimoji="0" lang="en-US" sz="2000" b="1" i="0" u="none" strike="noStrike" cap="none" normalizeH="0" baseline="0">
                          <a:ln>
                            <a:noFill/>
                          </a:ln>
                          <a:solidFill>
                            <a:srgbClr val="000000"/>
                          </a:solidFill>
                          <a:effectLst/>
                          <a:latin typeface="Arial" charset="0"/>
                          <a:ea typeface="ＭＳ Ｐゴシック" charset="0"/>
                          <a:cs typeface="ＭＳ Ｐゴシック" charset="0"/>
                        </a:rPr>
                        <a:t>fault</a:t>
                      </a:r>
                      <a:r>
                        <a:rPr kumimoji="0" lang="en-US" sz="1400" b="1" i="0" u="none" strike="noStrike" cap="none" normalizeH="0" baseline="0">
                          <a:ln>
                            <a:noFill/>
                          </a:ln>
                          <a:solidFill>
                            <a:srgbClr val="000000"/>
                          </a:solidFill>
                          <a:effectLst/>
                          <a:latin typeface="Arial" charset="0"/>
                          <a:ea typeface="ＭＳ Ｐゴシック" charset="0"/>
                          <a:cs typeface="ＭＳ Ｐゴシック" charset="0"/>
                        </a:rPr>
                        <a:t>/</a:t>
                      </a:r>
                      <a:r>
                        <a:rPr kumimoji="0" lang="en-US" sz="2000" b="1" i="0" u="none" strike="noStrike" cap="none" normalizeH="0" baseline="0">
                          <a:ln>
                            <a:noFill/>
                          </a:ln>
                          <a:solidFill>
                            <a:srgbClr val="000000"/>
                          </a:solidFill>
                          <a:effectLst/>
                          <a:latin typeface="Arial" charset="0"/>
                          <a:ea typeface="ＭＳ Ｐゴシック" charset="0"/>
                          <a:cs typeface="ＭＳ Ｐゴシック" charset="0"/>
                        </a:rPr>
                        <a:t>failure</a:t>
                      </a:r>
                    </a:p>
                    <a:p>
                      <a:pPr marL="0" marR="0" lvl="0" indent="0" algn="l" defTabSz="914400" rtl="0" eaLnBrk="1" fontAlgn="base" latinLnBrk="0" hangingPunct="1">
                        <a:lnSpc>
                          <a:spcPts val="2000"/>
                        </a:lnSpc>
                        <a:spcBef>
                          <a:spcPts val="100"/>
                        </a:spcBef>
                        <a:spcAft>
                          <a:spcPts val="300"/>
                        </a:spcAft>
                        <a:buClrTx/>
                        <a:buSzTx/>
                        <a:buFont typeface="Symbol" charset="0"/>
                        <a:buChar char=""/>
                        <a:tabLst/>
                      </a:pPr>
                      <a:r>
                        <a:rPr kumimoji="0" lang="en-US" sz="2000" b="1" i="0" u="none" strike="noStrike" cap="none" normalizeH="0" baseline="0">
                          <a:ln>
                            <a:noFill/>
                          </a:ln>
                          <a:solidFill>
                            <a:srgbClr val="000000"/>
                          </a:solidFill>
                          <a:effectLst/>
                          <a:latin typeface="Arial" charset="0"/>
                          <a:ea typeface="ＭＳ Ｐゴシック" charset="0"/>
                          <a:cs typeface="ＭＳ Ｐゴシック" charset="0"/>
                        </a:rPr>
                        <a:t>operate</a:t>
                      </a:r>
                      <a:r>
                        <a:rPr kumimoji="0" lang="en-US" sz="1400" b="1" i="0" u="none" strike="noStrike" cap="none" normalizeH="0" baseline="0">
                          <a:ln>
                            <a:noFill/>
                          </a:ln>
                          <a:solidFill>
                            <a:srgbClr val="000000"/>
                          </a:solidFill>
                          <a:effectLst/>
                          <a:latin typeface="Arial" charset="0"/>
                          <a:ea typeface="ＭＳ Ｐゴシック" charset="0"/>
                          <a:cs typeface="ＭＳ Ｐゴシック" charset="0"/>
                        </a:rPr>
                        <a:t> </a:t>
                      </a:r>
                      <a:r>
                        <a:rPr kumimoji="0" lang="en-US" sz="2000" b="1" i="0" u="none" strike="noStrike" cap="none" normalizeH="0" baseline="0">
                          <a:ln>
                            <a:noFill/>
                          </a:ln>
                          <a:solidFill>
                            <a:srgbClr val="000000"/>
                          </a:solidFill>
                          <a:effectLst/>
                          <a:latin typeface="Arial" charset="0"/>
                          <a:ea typeface="ＭＳ Ｐゴシック" charset="0"/>
                          <a:cs typeface="ＭＳ Ｐゴシック" charset="0"/>
                        </a:rPr>
                        <a:t>in</a:t>
                      </a:r>
                      <a:r>
                        <a:rPr kumimoji="0" lang="en-US" sz="1400" b="1" i="0" u="none" strike="noStrike" cap="none" normalizeH="0" baseline="0">
                          <a:ln>
                            <a:noFill/>
                          </a:ln>
                          <a:solidFill>
                            <a:srgbClr val="000000"/>
                          </a:solidFill>
                          <a:effectLst/>
                          <a:latin typeface="Arial" charset="0"/>
                          <a:ea typeface="ＭＳ Ｐゴシック" charset="0"/>
                          <a:cs typeface="ＭＳ Ｐゴシック" charset="0"/>
                        </a:rPr>
                        <a:t> </a:t>
                      </a:r>
                      <a:r>
                        <a:rPr kumimoji="0" lang="en-US" sz="2000" b="1" i="0" u="none" strike="noStrike" cap="none" normalizeH="0" baseline="0">
                          <a:ln>
                            <a:noFill/>
                          </a:ln>
                          <a:solidFill>
                            <a:srgbClr val="000000"/>
                          </a:solidFill>
                          <a:effectLst/>
                          <a:latin typeface="Arial" charset="0"/>
                          <a:ea typeface="ＭＳ Ｐゴシック" charset="0"/>
                          <a:cs typeface="ＭＳ Ｐゴシック" charset="0"/>
                        </a:rPr>
                        <a:t>a</a:t>
                      </a:r>
                      <a:r>
                        <a:rPr kumimoji="0" lang="en-US" sz="1400" b="1" i="0" u="none" strike="noStrike" cap="none" normalizeH="0" baseline="0">
                          <a:ln>
                            <a:noFill/>
                          </a:ln>
                          <a:solidFill>
                            <a:srgbClr val="000000"/>
                          </a:solidFill>
                          <a:effectLst/>
                          <a:latin typeface="Arial" charset="0"/>
                          <a:ea typeface="ＭＳ Ｐゴシック" charset="0"/>
                          <a:cs typeface="ＭＳ Ｐゴシック" charset="0"/>
                        </a:rPr>
                        <a:t> </a:t>
                      </a:r>
                      <a:r>
                        <a:rPr kumimoji="0" lang="en-US" sz="2000" b="1" i="0" u="none" strike="noStrike" cap="none" normalizeH="0" baseline="0">
                          <a:ln>
                            <a:noFill/>
                          </a:ln>
                          <a:solidFill>
                            <a:srgbClr val="000000"/>
                          </a:solidFill>
                          <a:effectLst/>
                          <a:latin typeface="Arial" charset="0"/>
                          <a:ea typeface="ＭＳ Ｐゴシック" charset="0"/>
                          <a:cs typeface="ＭＳ Ｐゴシック" charset="0"/>
                        </a:rPr>
                        <a:t>degraded</a:t>
                      </a:r>
                      <a:r>
                        <a:rPr kumimoji="0" lang="en-US" sz="1400" b="1" i="0" u="none" strike="noStrike" cap="none" normalizeH="0" baseline="0">
                          <a:ln>
                            <a:noFill/>
                          </a:ln>
                          <a:solidFill>
                            <a:srgbClr val="000000"/>
                          </a:solidFill>
                          <a:effectLst/>
                          <a:latin typeface="Arial" charset="0"/>
                          <a:ea typeface="ＭＳ Ｐゴシック" charset="0"/>
                          <a:cs typeface="ＭＳ Ｐゴシック" charset="0"/>
                        </a:rPr>
                        <a:t> </a:t>
                      </a:r>
                      <a:r>
                        <a:rPr kumimoji="0" lang="en-US" sz="2000" b="1" i="0" u="none" strike="noStrike" cap="none" normalizeH="0" baseline="0">
                          <a:ln>
                            <a:noFill/>
                          </a:ln>
                          <a:solidFill>
                            <a:srgbClr val="000000"/>
                          </a:solidFill>
                          <a:effectLst/>
                          <a:latin typeface="Arial" charset="0"/>
                          <a:ea typeface="ＭＳ Ｐゴシック" charset="0"/>
                          <a:cs typeface="ＭＳ Ｐゴシック" charset="0"/>
                        </a:rPr>
                        <a:t>mode</a:t>
                      </a: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Coordination model</a:t>
            </a:r>
          </a:p>
        </p:txBody>
      </p:sp>
      <p:sp>
        <p:nvSpPr>
          <p:cNvPr id="5" name="Content Placeholder 4"/>
          <p:cNvSpPr>
            <a:spLocks noGrp="1"/>
          </p:cNvSpPr>
          <p:nvPr>
            <p:ph idx="1"/>
          </p:nvPr>
        </p:nvSpPr>
        <p:spPr/>
        <p:txBody>
          <a:bodyPr/>
          <a:lstStyle/>
          <a:p>
            <a:r>
              <a:rPr lang="en-US" dirty="0"/>
              <a:t>Identify critical components and dependencies</a:t>
            </a:r>
          </a:p>
          <a:p>
            <a:r>
              <a:rPr lang="en-US" dirty="0"/>
              <a:t>Flexible structure</a:t>
            </a:r>
          </a:p>
          <a:p>
            <a:pPr lvl="1"/>
            <a:r>
              <a:rPr lang="en-US" dirty="0"/>
              <a:t>For monitoring faults in existing and new components</a:t>
            </a:r>
          </a:p>
          <a:p>
            <a:pPr lvl="1"/>
            <a:r>
              <a:rPr lang="en-US" dirty="0"/>
              <a:t>For logging of faults and tracking errors leading up to them</a:t>
            </a:r>
          </a:p>
          <a:p>
            <a:pPr lvl="1"/>
            <a:r>
              <a:rPr lang="en-US" dirty="0"/>
              <a:t>Replacing faulty components at run-time</a:t>
            </a:r>
          </a:p>
          <a:p>
            <a:pPr lvl="1"/>
            <a:r>
              <a:rPr lang="en-US" dirty="0"/>
              <a:t>For running at degraded performance (what should degrade, etc.)</a:t>
            </a:r>
          </a:p>
          <a:p>
            <a:pPr lvl="1"/>
            <a:endParaRPr lang="en-US" dirty="0"/>
          </a:p>
        </p:txBody>
      </p:sp>
      <p:sp>
        <p:nvSpPr>
          <p:cNvPr id="3" name="Slide Number Placeholder 2"/>
          <p:cNvSpPr>
            <a:spLocks noGrp="1"/>
          </p:cNvSpPr>
          <p:nvPr>
            <p:ph type="sldNum" sz="quarter" idx="10"/>
          </p:nvPr>
        </p:nvSpPr>
        <p:spPr/>
        <p:txBody>
          <a:bodyPr/>
          <a:lstStyle/>
          <a:p>
            <a:fld id="{C7FC5833-0B1E-D946-A568-ED0A92391AAA}" type="slidenum">
              <a:rPr lang="en-US" altLang="x-none" smtClean="0"/>
              <a:pPr/>
              <a:t>65</a:t>
            </a:fld>
            <a:endParaRPr lang="en-US" altLang="x-none"/>
          </a:p>
        </p:txBody>
      </p:sp>
    </p:spTree>
    <p:extLst>
      <p:ext uri="{BB962C8B-B14F-4D97-AF65-F5344CB8AC3E}">
        <p14:creationId xmlns:p14="http://schemas.microsoft.com/office/powerpoint/2010/main" val="10768239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84213" y="981075"/>
            <a:ext cx="8459787" cy="1025525"/>
          </a:xfrm>
        </p:spPr>
        <p:txBody>
          <a:bodyPr/>
          <a:lstStyle/>
          <a:p>
            <a:r>
              <a:rPr lang="en-US" altLang="x-none">
                <a:ea typeface="ＭＳ Ｐゴシック" charset="-128"/>
              </a:rPr>
              <a:t>Design Checklist for Availability</a:t>
            </a:r>
          </a:p>
        </p:txBody>
      </p:sp>
      <p:sp>
        <p:nvSpPr>
          <p:cNvPr id="82946" name="Footer Placeholder 3"/>
          <p:cNvSpPr>
            <a:spLocks noGrp="1"/>
          </p:cNvSpPr>
          <p:nvPr>
            <p:ph type="ftr" sz="quarter" idx="4294967295"/>
          </p:nvPr>
        </p:nvSpPr>
        <p:spPr bwMode="auto">
          <a:xfrm>
            <a:off x="0" y="6592888"/>
            <a:ext cx="63373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AU" altLang="x-none" sz="1100"/>
              <a:t>© Len Bass, Paul Clements, Rick Kazman, distributed under Creative Commons Attribution License</a:t>
            </a:r>
          </a:p>
        </p:txBody>
      </p:sp>
      <p:graphicFrame>
        <p:nvGraphicFramePr>
          <p:cNvPr id="3" name="Table 2"/>
          <p:cNvGraphicFramePr>
            <a:graphicFrameLocks noGrp="1"/>
          </p:cNvGraphicFramePr>
          <p:nvPr/>
        </p:nvGraphicFramePr>
        <p:xfrm>
          <a:off x="323850" y="1844675"/>
          <a:ext cx="8640763" cy="4679950"/>
        </p:xfrm>
        <a:graphic>
          <a:graphicData uri="http://schemas.openxmlformats.org/drawingml/2006/table">
            <a:tbl>
              <a:tblPr/>
              <a:tblGrid>
                <a:gridCol w="1584325">
                  <a:extLst>
                    <a:ext uri="{9D8B030D-6E8A-4147-A177-3AD203B41FA5}">
                      <a16:colId xmlns:a16="http://schemas.microsoft.com/office/drawing/2014/main" val="20000"/>
                    </a:ext>
                  </a:extLst>
                </a:gridCol>
                <a:gridCol w="7056438">
                  <a:extLst>
                    <a:ext uri="{9D8B030D-6E8A-4147-A177-3AD203B41FA5}">
                      <a16:colId xmlns:a16="http://schemas.microsoft.com/office/drawing/2014/main" val="20001"/>
                    </a:ext>
                  </a:extLst>
                </a:gridCol>
              </a:tblGrid>
              <a:tr h="4679950">
                <a:tc>
                  <a:txBody>
                    <a:bodyPr/>
                    <a:lstStyle>
                      <a:lvl1pPr eaLnBrk="0" hangingPunct="0">
                        <a:spcBef>
                          <a:spcPct val="20000"/>
                        </a:spcBef>
                        <a:buFont typeface="Arial" charset="0"/>
                        <a:defRPr sz="2400" b="1">
                          <a:solidFill>
                            <a:schemeClr val="tx1"/>
                          </a:solidFill>
                          <a:latin typeface="Arial" charset="0"/>
                          <a:ea typeface="ＭＳ Ｐゴシック" charset="-128"/>
                        </a:defRPr>
                      </a:lvl1pPr>
                      <a:lvl2pPr marL="742950" indent="-285750" eaLnBrk="0" hangingPunct="0">
                        <a:spcBef>
                          <a:spcPct val="20000"/>
                        </a:spcBef>
                        <a:defRPr sz="2000" b="1">
                          <a:solidFill>
                            <a:schemeClr val="tx1"/>
                          </a:solidFill>
                          <a:latin typeface="Arial" charset="0"/>
                          <a:ea typeface="ＭＳ Ｐゴシック" charset="-128"/>
                        </a:defRPr>
                      </a:lvl2pPr>
                      <a:lvl3pPr marL="1143000" indent="-228600" eaLnBrk="0" hangingPunct="0">
                        <a:spcBef>
                          <a:spcPct val="20000"/>
                        </a:spcBef>
                        <a:defRPr b="1">
                          <a:solidFill>
                            <a:schemeClr val="tx1"/>
                          </a:solidFill>
                          <a:latin typeface="Arial" charset="0"/>
                          <a:ea typeface="ＭＳ Ｐゴシック" charset="-128"/>
                        </a:defRPr>
                      </a:lvl3pPr>
                      <a:lvl4pPr marL="1600200" indent="-228600" eaLnBrk="0" hangingPunct="0">
                        <a:spcBef>
                          <a:spcPct val="20000"/>
                        </a:spcBef>
                        <a:defRPr sz="1600" b="1">
                          <a:solidFill>
                            <a:schemeClr val="tx1"/>
                          </a:solidFill>
                          <a:latin typeface="Arial" charset="0"/>
                          <a:ea typeface="ＭＳ Ｐゴシック" charset="-128"/>
                        </a:defRPr>
                      </a:lvl4pPr>
                      <a:lvl5pPr marL="2057400" indent="-228600" eaLnBrk="0" hangingPunct="0">
                        <a:spcBef>
                          <a:spcPct val="20000"/>
                        </a:spcBef>
                        <a:defRPr sz="1600" b="1">
                          <a:solidFill>
                            <a:schemeClr val="tx1"/>
                          </a:solidFill>
                          <a:latin typeface="Arial" charset="0"/>
                          <a:ea typeface="ＭＳ Ｐゴシック" charset="-128"/>
                        </a:defRPr>
                      </a:lvl5pPr>
                      <a:lvl6pPr marL="2514600" indent="-228600" eaLnBrk="0" fontAlgn="base" hangingPunct="0">
                        <a:spcBef>
                          <a:spcPct val="20000"/>
                        </a:spcBef>
                        <a:spcAft>
                          <a:spcPct val="0"/>
                        </a:spcAft>
                        <a:defRPr sz="1600" b="1">
                          <a:solidFill>
                            <a:schemeClr val="tx1"/>
                          </a:solidFill>
                          <a:latin typeface="Arial" charset="0"/>
                          <a:ea typeface="ＭＳ Ｐゴシック" charset="-128"/>
                        </a:defRPr>
                      </a:lvl6pPr>
                      <a:lvl7pPr marL="2971800" indent="-228600" eaLnBrk="0" fontAlgn="base" hangingPunct="0">
                        <a:spcBef>
                          <a:spcPct val="20000"/>
                        </a:spcBef>
                        <a:spcAft>
                          <a:spcPct val="0"/>
                        </a:spcAft>
                        <a:defRPr sz="1600" b="1">
                          <a:solidFill>
                            <a:schemeClr val="tx1"/>
                          </a:solidFill>
                          <a:latin typeface="Arial" charset="0"/>
                          <a:ea typeface="ＭＳ Ｐゴシック" charset="-128"/>
                        </a:defRPr>
                      </a:lvl7pPr>
                      <a:lvl8pPr marL="3429000" indent="-228600" eaLnBrk="0" fontAlgn="base" hangingPunct="0">
                        <a:spcBef>
                          <a:spcPct val="20000"/>
                        </a:spcBef>
                        <a:spcAft>
                          <a:spcPct val="0"/>
                        </a:spcAft>
                        <a:defRPr sz="1600" b="1">
                          <a:solidFill>
                            <a:schemeClr val="tx1"/>
                          </a:solidFill>
                          <a:latin typeface="Arial" charset="0"/>
                          <a:ea typeface="ＭＳ Ｐゴシック" charset="-128"/>
                        </a:defRPr>
                      </a:lvl8pPr>
                      <a:lvl9pPr marL="3886200" indent="-228600" eaLnBrk="0" fontAlgn="base" hangingPunct="0">
                        <a:spcBef>
                          <a:spcPct val="20000"/>
                        </a:spcBef>
                        <a:spcAft>
                          <a:spcPct val="0"/>
                        </a:spcAft>
                        <a:defRPr sz="1600" b="1">
                          <a:solidFill>
                            <a:schemeClr val="tx1"/>
                          </a:solidFill>
                          <a:latin typeface="Arial" charset="0"/>
                          <a:ea typeface="ＭＳ Ｐゴシック" charset="-128"/>
                        </a:defRPr>
                      </a:lvl9pPr>
                    </a:lstStyle>
                    <a:p>
                      <a:pPr marL="0" marR="0" lvl="0" indent="0" algn="l" defTabSz="914400" rtl="0" eaLnBrk="1" fontAlgn="base" latinLnBrk="0" hangingPunct="1">
                        <a:lnSpc>
                          <a:spcPct val="80000"/>
                        </a:lnSpc>
                        <a:spcBef>
                          <a:spcPts val="400"/>
                        </a:spcBef>
                        <a:spcAft>
                          <a:spcPts val="400"/>
                        </a:spcAft>
                        <a:buClrTx/>
                        <a:buSzTx/>
                        <a:buFontTx/>
                        <a:buNone/>
                        <a:tabLst/>
                      </a:pPr>
                      <a:r>
                        <a:rPr kumimoji="0" lang="en-US" altLang="x-none" sz="1800" b="1" i="0" u="none" strike="noStrike" cap="none" normalizeH="0" baseline="0">
                          <a:ln>
                            <a:noFill/>
                          </a:ln>
                          <a:solidFill>
                            <a:srgbClr val="000000"/>
                          </a:solidFill>
                          <a:effectLst/>
                          <a:latin typeface="Arial" charset="0"/>
                          <a:ea typeface="ＭＳ Ｐゴシック" charset="-128"/>
                        </a:rPr>
                        <a:t>Coordination Model</a:t>
                      </a:r>
                    </a:p>
                  </a:txBody>
                  <a:tcPr marL="68580" marR="6858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eaLnBrk="0" hangingPunct="0">
                        <a:spcBef>
                          <a:spcPct val="20000"/>
                        </a:spcBef>
                        <a:buFont typeface="Arial" charset="0"/>
                        <a:defRPr sz="2400" b="1">
                          <a:solidFill>
                            <a:schemeClr val="tx1"/>
                          </a:solidFill>
                          <a:latin typeface="Arial" charset="0"/>
                          <a:ea typeface="ＭＳ Ｐゴシック" charset="-128"/>
                        </a:defRPr>
                      </a:lvl1pPr>
                      <a:lvl2pPr marL="742950" indent="-285750" eaLnBrk="0" hangingPunct="0">
                        <a:spcBef>
                          <a:spcPct val="20000"/>
                        </a:spcBef>
                        <a:defRPr sz="2000" b="1">
                          <a:solidFill>
                            <a:schemeClr val="tx1"/>
                          </a:solidFill>
                          <a:latin typeface="Arial" charset="0"/>
                          <a:ea typeface="ＭＳ Ｐゴシック" charset="-128"/>
                        </a:defRPr>
                      </a:lvl2pPr>
                      <a:lvl3pPr marL="1143000" indent="-228600" eaLnBrk="0" hangingPunct="0">
                        <a:spcBef>
                          <a:spcPct val="20000"/>
                        </a:spcBef>
                        <a:defRPr b="1">
                          <a:solidFill>
                            <a:schemeClr val="tx1"/>
                          </a:solidFill>
                          <a:latin typeface="Arial" charset="0"/>
                          <a:ea typeface="ＭＳ Ｐゴシック" charset="-128"/>
                        </a:defRPr>
                      </a:lvl3pPr>
                      <a:lvl4pPr marL="1600200" indent="-228600" eaLnBrk="0" hangingPunct="0">
                        <a:spcBef>
                          <a:spcPct val="20000"/>
                        </a:spcBef>
                        <a:defRPr sz="1600" b="1">
                          <a:solidFill>
                            <a:schemeClr val="tx1"/>
                          </a:solidFill>
                          <a:latin typeface="Arial" charset="0"/>
                          <a:ea typeface="ＭＳ Ｐゴシック" charset="-128"/>
                        </a:defRPr>
                      </a:lvl4pPr>
                      <a:lvl5pPr marL="2057400" indent="-228600" eaLnBrk="0" hangingPunct="0">
                        <a:spcBef>
                          <a:spcPct val="20000"/>
                        </a:spcBef>
                        <a:defRPr sz="1600" b="1">
                          <a:solidFill>
                            <a:schemeClr val="tx1"/>
                          </a:solidFill>
                          <a:latin typeface="Arial" charset="0"/>
                          <a:ea typeface="ＭＳ Ｐゴシック" charset="-128"/>
                        </a:defRPr>
                      </a:lvl5pPr>
                      <a:lvl6pPr marL="2514600" indent="-228600" eaLnBrk="0" fontAlgn="base" hangingPunct="0">
                        <a:spcBef>
                          <a:spcPct val="20000"/>
                        </a:spcBef>
                        <a:spcAft>
                          <a:spcPct val="0"/>
                        </a:spcAft>
                        <a:defRPr sz="1600" b="1">
                          <a:solidFill>
                            <a:schemeClr val="tx1"/>
                          </a:solidFill>
                          <a:latin typeface="Arial" charset="0"/>
                          <a:ea typeface="ＭＳ Ｐゴシック" charset="-128"/>
                        </a:defRPr>
                      </a:lvl6pPr>
                      <a:lvl7pPr marL="2971800" indent="-228600" eaLnBrk="0" fontAlgn="base" hangingPunct="0">
                        <a:spcBef>
                          <a:spcPct val="20000"/>
                        </a:spcBef>
                        <a:spcAft>
                          <a:spcPct val="0"/>
                        </a:spcAft>
                        <a:defRPr sz="1600" b="1">
                          <a:solidFill>
                            <a:schemeClr val="tx1"/>
                          </a:solidFill>
                          <a:latin typeface="Arial" charset="0"/>
                          <a:ea typeface="ＭＳ Ｐゴシック" charset="-128"/>
                        </a:defRPr>
                      </a:lvl7pPr>
                      <a:lvl8pPr marL="3429000" indent="-228600" eaLnBrk="0" fontAlgn="base" hangingPunct="0">
                        <a:spcBef>
                          <a:spcPct val="20000"/>
                        </a:spcBef>
                        <a:spcAft>
                          <a:spcPct val="0"/>
                        </a:spcAft>
                        <a:defRPr sz="1600" b="1">
                          <a:solidFill>
                            <a:schemeClr val="tx1"/>
                          </a:solidFill>
                          <a:latin typeface="Arial" charset="0"/>
                          <a:ea typeface="ＭＳ Ｐゴシック" charset="-128"/>
                        </a:defRPr>
                      </a:lvl8pPr>
                      <a:lvl9pPr marL="3886200" indent="-228600" eaLnBrk="0" fontAlgn="base" hangingPunct="0">
                        <a:spcBef>
                          <a:spcPct val="20000"/>
                        </a:spcBef>
                        <a:spcAft>
                          <a:spcPct val="0"/>
                        </a:spcAft>
                        <a:defRPr sz="1600" b="1">
                          <a:solidFill>
                            <a:schemeClr val="tx1"/>
                          </a:solidFill>
                          <a:latin typeface="Arial" charset="0"/>
                          <a:ea typeface="ＭＳ Ｐゴシック" charset="-128"/>
                        </a:defRPr>
                      </a:lvl9pPr>
                    </a:lstStyle>
                    <a:p>
                      <a:pPr marL="0" marR="0" lvl="0" indent="0" algn="l" defTabSz="914400" rtl="0" eaLnBrk="1" fontAlgn="base" latinLnBrk="0" hangingPunct="1">
                        <a:lnSpc>
                          <a:spcPct val="80000"/>
                        </a:lnSpc>
                        <a:spcBef>
                          <a:spcPts val="400"/>
                        </a:spcBef>
                        <a:spcAft>
                          <a:spcPts val="400"/>
                        </a:spcAft>
                        <a:buClrTx/>
                        <a:buSzTx/>
                        <a:buFontTx/>
                        <a:buNone/>
                        <a:tabLst/>
                      </a:pPr>
                      <a:r>
                        <a:rPr kumimoji="0" lang="en-US" altLang="x-none" sz="1800" b="1" i="0" u="none" strike="noStrike" cap="none" normalizeH="0" baseline="0">
                          <a:ln>
                            <a:noFill/>
                          </a:ln>
                          <a:solidFill>
                            <a:srgbClr val="000000"/>
                          </a:solidFill>
                          <a:effectLst/>
                          <a:latin typeface="Arial" charset="0"/>
                          <a:ea typeface="ＭＳ Ｐゴシック" charset="-128"/>
                        </a:rPr>
                        <a:t>Determine the system responsibilities that need to be highly available. With respect to those responsibilities </a:t>
                      </a:r>
                    </a:p>
                    <a:p>
                      <a:pPr marL="0" marR="0" lvl="0" indent="0" algn="l" defTabSz="914400" rtl="0" eaLnBrk="1" fontAlgn="base" latinLnBrk="0" hangingPunct="1">
                        <a:lnSpc>
                          <a:spcPct val="80000"/>
                        </a:lnSpc>
                        <a:spcBef>
                          <a:spcPts val="100"/>
                        </a:spcBef>
                        <a:spcAft>
                          <a:spcPts val="300"/>
                        </a:spcAft>
                        <a:buClrTx/>
                        <a:buSzTx/>
                        <a:buFont typeface="Symbol" charset="2"/>
                        <a:buChar char=""/>
                        <a:tabLst/>
                      </a:pPr>
                      <a:r>
                        <a:rPr kumimoji="0" lang="en-US" altLang="x-none" sz="1800" b="1" i="0" u="none" strike="noStrike" cap="none" normalizeH="0" baseline="0">
                          <a:ln>
                            <a:noFill/>
                          </a:ln>
                          <a:solidFill>
                            <a:srgbClr val="000000"/>
                          </a:solidFill>
                          <a:effectLst/>
                          <a:latin typeface="Arial" charset="0"/>
                          <a:ea typeface="ＭＳ Ｐゴシック" charset="-128"/>
                        </a:rPr>
                        <a:t>Ensure that coordination mechanisms can detect an omission, crash, incorrect timing, or incorrect response.  Consider, e.g., whether guaranteed delivery is necessary. Will the coordination work under degraded communication?</a:t>
                      </a:r>
                    </a:p>
                    <a:p>
                      <a:pPr marL="0" marR="0" lvl="0" indent="0" algn="l" defTabSz="914400" rtl="0" eaLnBrk="1" fontAlgn="base" latinLnBrk="0" hangingPunct="1">
                        <a:lnSpc>
                          <a:spcPct val="80000"/>
                        </a:lnSpc>
                        <a:spcBef>
                          <a:spcPts val="100"/>
                        </a:spcBef>
                        <a:spcAft>
                          <a:spcPts val="300"/>
                        </a:spcAft>
                        <a:buClrTx/>
                        <a:buSzTx/>
                        <a:buFont typeface="Symbol" charset="2"/>
                        <a:buChar char=""/>
                        <a:tabLst/>
                      </a:pPr>
                      <a:r>
                        <a:rPr kumimoji="0" lang="en-US" altLang="x-none" sz="1800" b="1" i="0" u="none" strike="noStrike" cap="none" normalizeH="0" baseline="0">
                          <a:ln>
                            <a:noFill/>
                          </a:ln>
                          <a:solidFill>
                            <a:srgbClr val="000000"/>
                          </a:solidFill>
                          <a:effectLst/>
                          <a:latin typeface="Arial" charset="0"/>
                          <a:ea typeface="ＭＳ Ｐゴシック" charset="-128"/>
                        </a:rPr>
                        <a:t>Ensure that coordination mechanisms enable the logging of the fault, notification of appropriate entities, disabling of the source of the events causing the fault, fixing or masking the fault, or operating in a degraded mode</a:t>
                      </a:r>
                    </a:p>
                    <a:p>
                      <a:pPr marL="0" marR="0" lvl="0" indent="0" algn="l" defTabSz="914400" rtl="0" eaLnBrk="1" fontAlgn="base" latinLnBrk="0" hangingPunct="1">
                        <a:lnSpc>
                          <a:spcPct val="80000"/>
                        </a:lnSpc>
                        <a:spcBef>
                          <a:spcPts val="100"/>
                        </a:spcBef>
                        <a:spcAft>
                          <a:spcPts val="300"/>
                        </a:spcAft>
                        <a:buClrTx/>
                        <a:buSzTx/>
                        <a:buFont typeface="Symbol" charset="2"/>
                        <a:buChar char=""/>
                        <a:tabLst/>
                      </a:pPr>
                      <a:r>
                        <a:rPr kumimoji="0" lang="en-US" altLang="x-none" sz="1800" b="1" i="0" u="none" strike="noStrike" cap="none" normalizeH="0" baseline="0">
                          <a:ln>
                            <a:noFill/>
                          </a:ln>
                          <a:solidFill>
                            <a:srgbClr val="000000"/>
                          </a:solidFill>
                          <a:effectLst/>
                          <a:latin typeface="Arial" charset="0"/>
                          <a:ea typeface="ＭＳ Ｐゴシック" charset="-128"/>
                        </a:rPr>
                        <a:t>Ensure that the coordination model supports the replacement of the artifacts (processors, communications channels, persistent storage, and processes).  E.g., does replacement of a server allow the system to continue to operate? </a:t>
                      </a:r>
                    </a:p>
                    <a:p>
                      <a:pPr marL="0" marR="0" lvl="0" indent="0" algn="l" defTabSz="914400" rtl="0" eaLnBrk="1" fontAlgn="base" latinLnBrk="0" hangingPunct="1">
                        <a:lnSpc>
                          <a:spcPct val="80000"/>
                        </a:lnSpc>
                        <a:spcBef>
                          <a:spcPts val="100"/>
                        </a:spcBef>
                        <a:spcAft>
                          <a:spcPts val="300"/>
                        </a:spcAft>
                        <a:buClrTx/>
                        <a:buSzTx/>
                        <a:buFont typeface="Symbol" charset="2"/>
                        <a:buChar char=""/>
                        <a:tabLst/>
                      </a:pPr>
                      <a:r>
                        <a:rPr kumimoji="0" lang="en-US" altLang="x-none" sz="1800" b="1" i="0" u="none" strike="noStrike" cap="none" normalizeH="0" baseline="0">
                          <a:ln>
                            <a:noFill/>
                          </a:ln>
                          <a:solidFill>
                            <a:srgbClr val="000000"/>
                          </a:solidFill>
                          <a:effectLst/>
                          <a:latin typeface="Arial" charset="0"/>
                          <a:ea typeface="ＭＳ Ｐゴシック" charset="-128"/>
                        </a:rPr>
                        <a:t>Determine if the coordination will work under conditions of degraded communication, at startup/shutdown, in repair mode, or under overloaded operation. E.g., how much lost information can the coordination model withstand and with what consequences?</a:t>
                      </a:r>
                      <a:endParaRPr kumimoji="0" lang="en-US" altLang="x-none" sz="1800" b="1" i="0" u="none" strike="noStrike" cap="none" normalizeH="0" baseline="0">
                        <a:ln>
                          <a:noFill/>
                        </a:ln>
                        <a:solidFill>
                          <a:srgbClr val="000000"/>
                        </a:solidFill>
                        <a:effectLst/>
                        <a:latin typeface="Times New Roman" charset="0"/>
                        <a:ea typeface="ＭＳ Ｐゴシック" charset="-128"/>
                      </a:endParaRPr>
                    </a:p>
                  </a:txBody>
                  <a:tcPr marL="68580" marR="6858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model</a:t>
            </a:r>
          </a:p>
        </p:txBody>
      </p:sp>
      <p:sp>
        <p:nvSpPr>
          <p:cNvPr id="4" name="Content Placeholder 3"/>
          <p:cNvSpPr>
            <a:spLocks noGrp="1"/>
          </p:cNvSpPr>
          <p:nvPr>
            <p:ph idx="1"/>
          </p:nvPr>
        </p:nvSpPr>
        <p:spPr/>
        <p:txBody>
          <a:bodyPr/>
          <a:lstStyle/>
          <a:p>
            <a:r>
              <a:rPr lang="en-US" dirty="0"/>
              <a:t>What data is critical?</a:t>
            </a:r>
          </a:p>
          <a:p>
            <a:pPr lvl="1"/>
            <a:r>
              <a:rPr lang="en-US" dirty="0"/>
              <a:t>Have sufficient steps been taken to ensure availability of this data?</a:t>
            </a:r>
          </a:p>
          <a:p>
            <a:pPr lvl="1"/>
            <a:r>
              <a:rPr lang="en-US" dirty="0"/>
              <a:t>Is this data accessible in downgraded operation?</a:t>
            </a:r>
          </a:p>
          <a:p>
            <a:pPr lvl="1"/>
            <a:r>
              <a:rPr lang="en-US" dirty="0"/>
              <a:t>What are the bottlenecks and access issues?</a:t>
            </a:r>
          </a:p>
        </p:txBody>
      </p:sp>
      <p:sp>
        <p:nvSpPr>
          <p:cNvPr id="3" name="Slide Number Placeholder 2"/>
          <p:cNvSpPr>
            <a:spLocks noGrp="1"/>
          </p:cNvSpPr>
          <p:nvPr>
            <p:ph type="sldNum" sz="quarter" idx="10"/>
          </p:nvPr>
        </p:nvSpPr>
        <p:spPr/>
        <p:txBody>
          <a:bodyPr/>
          <a:lstStyle/>
          <a:p>
            <a:fld id="{C7FC5833-0B1E-D946-A568-ED0A92391AAA}" type="slidenum">
              <a:rPr lang="en-US" altLang="x-none" smtClean="0"/>
              <a:pPr/>
              <a:t>67</a:t>
            </a:fld>
            <a:endParaRPr lang="en-US" altLang="x-none"/>
          </a:p>
        </p:txBody>
      </p:sp>
    </p:spTree>
    <p:extLst>
      <p:ext uri="{BB962C8B-B14F-4D97-AF65-F5344CB8AC3E}">
        <p14:creationId xmlns:p14="http://schemas.microsoft.com/office/powerpoint/2010/main" val="70085042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84213" y="981075"/>
            <a:ext cx="8459787" cy="1025525"/>
          </a:xfrm>
        </p:spPr>
        <p:txBody>
          <a:bodyPr/>
          <a:lstStyle/>
          <a:p>
            <a:r>
              <a:rPr lang="en-US" altLang="x-none">
                <a:ea typeface="ＭＳ Ｐゴシック" charset="-128"/>
              </a:rPr>
              <a:t>Design Checklist for Availability</a:t>
            </a:r>
          </a:p>
        </p:txBody>
      </p:sp>
      <p:sp>
        <p:nvSpPr>
          <p:cNvPr id="83970" name="Footer Placeholder 3"/>
          <p:cNvSpPr>
            <a:spLocks noGrp="1"/>
          </p:cNvSpPr>
          <p:nvPr>
            <p:ph type="ftr" sz="quarter" idx="4294967295"/>
          </p:nvPr>
        </p:nvSpPr>
        <p:spPr bwMode="auto">
          <a:xfrm>
            <a:off x="0" y="6592888"/>
            <a:ext cx="63373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AU" altLang="x-none" sz="1100"/>
              <a:t>© Len Bass, Paul Clements, Rick Kazman, distributed under Creative Commons Attribution License</a:t>
            </a:r>
          </a:p>
        </p:txBody>
      </p:sp>
      <p:graphicFrame>
        <p:nvGraphicFramePr>
          <p:cNvPr id="3" name="Table 2"/>
          <p:cNvGraphicFramePr>
            <a:graphicFrameLocks noGrp="1"/>
          </p:cNvGraphicFramePr>
          <p:nvPr/>
        </p:nvGraphicFramePr>
        <p:xfrm>
          <a:off x="539750" y="2230438"/>
          <a:ext cx="8169275" cy="4367213"/>
        </p:xfrm>
        <a:graphic>
          <a:graphicData uri="http://schemas.openxmlformats.org/drawingml/2006/table">
            <a:tbl>
              <a:tblPr/>
              <a:tblGrid>
                <a:gridCol w="1055688">
                  <a:extLst>
                    <a:ext uri="{9D8B030D-6E8A-4147-A177-3AD203B41FA5}">
                      <a16:colId xmlns:a16="http://schemas.microsoft.com/office/drawing/2014/main" val="20000"/>
                    </a:ext>
                  </a:extLst>
                </a:gridCol>
                <a:gridCol w="7113587">
                  <a:extLst>
                    <a:ext uri="{9D8B030D-6E8A-4147-A177-3AD203B41FA5}">
                      <a16:colId xmlns:a16="http://schemas.microsoft.com/office/drawing/2014/main" val="20001"/>
                    </a:ext>
                  </a:extLst>
                </a:gridCol>
              </a:tblGrid>
              <a:tr h="4367213">
                <a:tc>
                  <a:txBody>
                    <a:bodyPr/>
                    <a:lstStyle>
                      <a:lvl1pPr eaLnBrk="0" hangingPunct="0">
                        <a:spcBef>
                          <a:spcPct val="20000"/>
                        </a:spcBef>
                        <a:buFont typeface="Arial" charset="0"/>
                        <a:defRPr sz="2400" b="1">
                          <a:solidFill>
                            <a:schemeClr val="tx1"/>
                          </a:solidFill>
                          <a:latin typeface="Arial" charset="0"/>
                          <a:ea typeface="ＭＳ Ｐゴシック" charset="-128"/>
                        </a:defRPr>
                      </a:lvl1pPr>
                      <a:lvl2pPr marL="742950" indent="-285750" eaLnBrk="0" hangingPunct="0">
                        <a:spcBef>
                          <a:spcPct val="20000"/>
                        </a:spcBef>
                        <a:defRPr sz="2000" b="1">
                          <a:solidFill>
                            <a:schemeClr val="tx1"/>
                          </a:solidFill>
                          <a:latin typeface="Arial" charset="0"/>
                          <a:ea typeface="ＭＳ Ｐゴシック" charset="-128"/>
                        </a:defRPr>
                      </a:lvl2pPr>
                      <a:lvl3pPr marL="1143000" indent="-228600" eaLnBrk="0" hangingPunct="0">
                        <a:spcBef>
                          <a:spcPct val="20000"/>
                        </a:spcBef>
                        <a:defRPr b="1">
                          <a:solidFill>
                            <a:schemeClr val="tx1"/>
                          </a:solidFill>
                          <a:latin typeface="Arial" charset="0"/>
                          <a:ea typeface="ＭＳ Ｐゴシック" charset="-128"/>
                        </a:defRPr>
                      </a:lvl3pPr>
                      <a:lvl4pPr marL="1600200" indent="-228600" eaLnBrk="0" hangingPunct="0">
                        <a:spcBef>
                          <a:spcPct val="20000"/>
                        </a:spcBef>
                        <a:defRPr sz="1600" b="1">
                          <a:solidFill>
                            <a:schemeClr val="tx1"/>
                          </a:solidFill>
                          <a:latin typeface="Arial" charset="0"/>
                          <a:ea typeface="ＭＳ Ｐゴシック" charset="-128"/>
                        </a:defRPr>
                      </a:lvl4pPr>
                      <a:lvl5pPr marL="2057400" indent="-228600" eaLnBrk="0" hangingPunct="0">
                        <a:spcBef>
                          <a:spcPct val="20000"/>
                        </a:spcBef>
                        <a:defRPr sz="1600" b="1">
                          <a:solidFill>
                            <a:schemeClr val="tx1"/>
                          </a:solidFill>
                          <a:latin typeface="Arial" charset="0"/>
                          <a:ea typeface="ＭＳ Ｐゴシック" charset="-128"/>
                        </a:defRPr>
                      </a:lvl5pPr>
                      <a:lvl6pPr marL="2514600" indent="-228600" eaLnBrk="0" fontAlgn="base" hangingPunct="0">
                        <a:spcBef>
                          <a:spcPct val="20000"/>
                        </a:spcBef>
                        <a:spcAft>
                          <a:spcPct val="0"/>
                        </a:spcAft>
                        <a:defRPr sz="1600" b="1">
                          <a:solidFill>
                            <a:schemeClr val="tx1"/>
                          </a:solidFill>
                          <a:latin typeface="Arial" charset="0"/>
                          <a:ea typeface="ＭＳ Ｐゴシック" charset="-128"/>
                        </a:defRPr>
                      </a:lvl6pPr>
                      <a:lvl7pPr marL="2971800" indent="-228600" eaLnBrk="0" fontAlgn="base" hangingPunct="0">
                        <a:spcBef>
                          <a:spcPct val="20000"/>
                        </a:spcBef>
                        <a:spcAft>
                          <a:spcPct val="0"/>
                        </a:spcAft>
                        <a:defRPr sz="1600" b="1">
                          <a:solidFill>
                            <a:schemeClr val="tx1"/>
                          </a:solidFill>
                          <a:latin typeface="Arial" charset="0"/>
                          <a:ea typeface="ＭＳ Ｐゴシック" charset="-128"/>
                        </a:defRPr>
                      </a:lvl7pPr>
                      <a:lvl8pPr marL="3429000" indent="-228600" eaLnBrk="0" fontAlgn="base" hangingPunct="0">
                        <a:spcBef>
                          <a:spcPct val="20000"/>
                        </a:spcBef>
                        <a:spcAft>
                          <a:spcPct val="0"/>
                        </a:spcAft>
                        <a:defRPr sz="1600" b="1">
                          <a:solidFill>
                            <a:schemeClr val="tx1"/>
                          </a:solidFill>
                          <a:latin typeface="Arial" charset="0"/>
                          <a:ea typeface="ＭＳ Ｐゴシック" charset="-128"/>
                        </a:defRPr>
                      </a:lvl8pPr>
                      <a:lvl9pPr marL="3886200" indent="-228600" eaLnBrk="0" fontAlgn="base" hangingPunct="0">
                        <a:spcBef>
                          <a:spcPct val="20000"/>
                        </a:spcBef>
                        <a:spcAft>
                          <a:spcPct val="0"/>
                        </a:spcAft>
                        <a:defRPr sz="1600" b="1">
                          <a:solidFill>
                            <a:schemeClr val="tx1"/>
                          </a:solidFill>
                          <a:latin typeface="Arial" charset="0"/>
                          <a:ea typeface="ＭＳ Ｐゴシック" charset="-128"/>
                        </a:defRPr>
                      </a:lvl9pPr>
                    </a:lstStyle>
                    <a:p>
                      <a:pPr marL="0" marR="0" lvl="0" indent="0" algn="l" defTabSz="914400" rtl="0" eaLnBrk="1" fontAlgn="base" latinLnBrk="0" hangingPunct="1">
                        <a:lnSpc>
                          <a:spcPct val="80000"/>
                        </a:lnSpc>
                        <a:spcBef>
                          <a:spcPts val="400"/>
                        </a:spcBef>
                        <a:spcAft>
                          <a:spcPts val="400"/>
                        </a:spcAft>
                        <a:buClrTx/>
                        <a:buSzTx/>
                        <a:buFontTx/>
                        <a:buNone/>
                        <a:tabLst/>
                      </a:pPr>
                      <a:r>
                        <a:rPr kumimoji="0" lang="en-US" altLang="x-none" sz="2400" b="1" i="0" u="none" strike="noStrike" cap="none" normalizeH="0" baseline="0">
                          <a:ln>
                            <a:noFill/>
                          </a:ln>
                          <a:solidFill>
                            <a:srgbClr val="000000"/>
                          </a:solidFill>
                          <a:effectLst/>
                          <a:latin typeface="Arial" charset="0"/>
                          <a:ea typeface="ＭＳ Ｐゴシック" charset="-128"/>
                        </a:rPr>
                        <a:t>Data Model</a:t>
                      </a:r>
                      <a:endParaRPr kumimoji="0" lang="en-US" altLang="x-none" sz="2400" b="1" i="0" u="none" strike="noStrike" cap="none" normalizeH="0" baseline="0">
                        <a:ln>
                          <a:noFill/>
                        </a:ln>
                        <a:solidFill>
                          <a:srgbClr val="000000"/>
                        </a:solidFill>
                        <a:effectLst/>
                        <a:latin typeface="Times" charset="0"/>
                        <a:ea typeface="ＭＳ Ｐゴシック" charset="-128"/>
                      </a:endParaRPr>
                    </a:p>
                  </a:txBody>
                  <a:tcPr marL="68573" marR="68573"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eaLnBrk="0" hangingPunct="0">
                        <a:spcBef>
                          <a:spcPct val="20000"/>
                        </a:spcBef>
                        <a:buFont typeface="Arial" charset="0"/>
                        <a:defRPr sz="2400" b="1">
                          <a:solidFill>
                            <a:schemeClr val="tx1"/>
                          </a:solidFill>
                          <a:latin typeface="Arial" charset="0"/>
                          <a:ea typeface="ＭＳ Ｐゴシック" charset="-128"/>
                        </a:defRPr>
                      </a:lvl1pPr>
                      <a:lvl2pPr marL="742950" indent="-285750" eaLnBrk="0" hangingPunct="0">
                        <a:spcBef>
                          <a:spcPct val="20000"/>
                        </a:spcBef>
                        <a:defRPr sz="2000" b="1">
                          <a:solidFill>
                            <a:schemeClr val="tx1"/>
                          </a:solidFill>
                          <a:latin typeface="Arial" charset="0"/>
                          <a:ea typeface="ＭＳ Ｐゴシック" charset="-128"/>
                        </a:defRPr>
                      </a:lvl2pPr>
                      <a:lvl3pPr marL="1143000" indent="-228600" eaLnBrk="0" hangingPunct="0">
                        <a:spcBef>
                          <a:spcPct val="20000"/>
                        </a:spcBef>
                        <a:defRPr b="1">
                          <a:solidFill>
                            <a:schemeClr val="tx1"/>
                          </a:solidFill>
                          <a:latin typeface="Arial" charset="0"/>
                          <a:ea typeface="ＭＳ Ｐゴシック" charset="-128"/>
                        </a:defRPr>
                      </a:lvl3pPr>
                      <a:lvl4pPr marL="1600200" indent="-228600" eaLnBrk="0" hangingPunct="0">
                        <a:spcBef>
                          <a:spcPct val="20000"/>
                        </a:spcBef>
                        <a:defRPr sz="1600" b="1">
                          <a:solidFill>
                            <a:schemeClr val="tx1"/>
                          </a:solidFill>
                          <a:latin typeface="Arial" charset="0"/>
                          <a:ea typeface="ＭＳ Ｐゴシック" charset="-128"/>
                        </a:defRPr>
                      </a:lvl4pPr>
                      <a:lvl5pPr marL="2057400" indent="-228600" eaLnBrk="0" hangingPunct="0">
                        <a:spcBef>
                          <a:spcPct val="20000"/>
                        </a:spcBef>
                        <a:defRPr sz="1600" b="1">
                          <a:solidFill>
                            <a:schemeClr val="tx1"/>
                          </a:solidFill>
                          <a:latin typeface="Arial" charset="0"/>
                          <a:ea typeface="ＭＳ Ｐゴシック" charset="-128"/>
                        </a:defRPr>
                      </a:lvl5pPr>
                      <a:lvl6pPr marL="2514600" indent="-228600" eaLnBrk="0" fontAlgn="base" hangingPunct="0">
                        <a:spcBef>
                          <a:spcPct val="20000"/>
                        </a:spcBef>
                        <a:spcAft>
                          <a:spcPct val="0"/>
                        </a:spcAft>
                        <a:defRPr sz="1600" b="1">
                          <a:solidFill>
                            <a:schemeClr val="tx1"/>
                          </a:solidFill>
                          <a:latin typeface="Arial" charset="0"/>
                          <a:ea typeface="ＭＳ Ｐゴシック" charset="-128"/>
                        </a:defRPr>
                      </a:lvl6pPr>
                      <a:lvl7pPr marL="2971800" indent="-228600" eaLnBrk="0" fontAlgn="base" hangingPunct="0">
                        <a:spcBef>
                          <a:spcPct val="20000"/>
                        </a:spcBef>
                        <a:spcAft>
                          <a:spcPct val="0"/>
                        </a:spcAft>
                        <a:defRPr sz="1600" b="1">
                          <a:solidFill>
                            <a:schemeClr val="tx1"/>
                          </a:solidFill>
                          <a:latin typeface="Arial" charset="0"/>
                          <a:ea typeface="ＭＳ Ｐゴシック" charset="-128"/>
                        </a:defRPr>
                      </a:lvl7pPr>
                      <a:lvl8pPr marL="3429000" indent="-228600" eaLnBrk="0" fontAlgn="base" hangingPunct="0">
                        <a:spcBef>
                          <a:spcPct val="20000"/>
                        </a:spcBef>
                        <a:spcAft>
                          <a:spcPct val="0"/>
                        </a:spcAft>
                        <a:defRPr sz="1600" b="1">
                          <a:solidFill>
                            <a:schemeClr val="tx1"/>
                          </a:solidFill>
                          <a:latin typeface="Arial" charset="0"/>
                          <a:ea typeface="ＭＳ Ｐゴシック" charset="-128"/>
                        </a:defRPr>
                      </a:lvl8pPr>
                      <a:lvl9pPr marL="3886200" indent="-228600" eaLnBrk="0" fontAlgn="base" hangingPunct="0">
                        <a:spcBef>
                          <a:spcPct val="20000"/>
                        </a:spcBef>
                        <a:spcAft>
                          <a:spcPct val="0"/>
                        </a:spcAft>
                        <a:defRPr sz="1600" b="1">
                          <a:solidFill>
                            <a:schemeClr val="tx1"/>
                          </a:solidFill>
                          <a:latin typeface="Arial" charset="0"/>
                          <a:ea typeface="ＭＳ Ｐゴシック" charset="-128"/>
                        </a:defRPr>
                      </a:lvl9pPr>
                    </a:lstStyle>
                    <a:p>
                      <a:pPr marL="0" marR="0" lvl="0" indent="0" algn="l" defTabSz="914400" rtl="0" eaLnBrk="1" fontAlgn="base" latinLnBrk="0" hangingPunct="1">
                        <a:lnSpc>
                          <a:spcPct val="80000"/>
                        </a:lnSpc>
                        <a:spcBef>
                          <a:spcPts val="400"/>
                        </a:spcBef>
                        <a:spcAft>
                          <a:spcPts val="400"/>
                        </a:spcAft>
                        <a:buClrTx/>
                        <a:buSzTx/>
                        <a:buFontTx/>
                        <a:buNone/>
                        <a:tabLst/>
                      </a:pPr>
                      <a:r>
                        <a:rPr kumimoji="0" lang="en-US" altLang="x-none" sz="2400" b="1" i="0" u="none" strike="noStrike" cap="none" normalizeH="0" baseline="0">
                          <a:ln>
                            <a:noFill/>
                          </a:ln>
                          <a:solidFill>
                            <a:srgbClr val="000000"/>
                          </a:solidFill>
                          <a:effectLst/>
                          <a:latin typeface="Arial" charset="0"/>
                          <a:ea typeface="ＭＳ Ｐゴシック" charset="-128"/>
                        </a:rPr>
                        <a:t>Determine which portions of the system need to be highly available. Within those portions, determine which data abstractions could cause a fault of omission, a crash, incorrect timing behavior, or an incorrect response.</a:t>
                      </a:r>
                    </a:p>
                    <a:p>
                      <a:pPr marL="0" marR="0" lvl="0" indent="0" algn="l" defTabSz="914400" rtl="0" eaLnBrk="1" fontAlgn="base" latinLnBrk="0" hangingPunct="1">
                        <a:lnSpc>
                          <a:spcPct val="80000"/>
                        </a:lnSpc>
                        <a:spcBef>
                          <a:spcPts val="400"/>
                        </a:spcBef>
                        <a:spcAft>
                          <a:spcPts val="400"/>
                        </a:spcAft>
                        <a:buClrTx/>
                        <a:buSzTx/>
                        <a:buFontTx/>
                        <a:buNone/>
                        <a:tabLst/>
                      </a:pPr>
                      <a:r>
                        <a:rPr kumimoji="0" lang="en-US" altLang="x-none" sz="2400" b="1" i="0" u="none" strike="noStrike" cap="none" normalizeH="0" baseline="0">
                          <a:ln>
                            <a:noFill/>
                          </a:ln>
                          <a:solidFill>
                            <a:srgbClr val="000000"/>
                          </a:solidFill>
                          <a:effectLst/>
                          <a:latin typeface="Arial" charset="0"/>
                          <a:ea typeface="ＭＳ Ｐゴシック" charset="-128"/>
                        </a:rPr>
                        <a:t>For those data abstractions, operations, and properties, ensure that they can be disabled, be temporarily unavailable, or be fixed or masked in the event of a fault.</a:t>
                      </a:r>
                    </a:p>
                    <a:p>
                      <a:pPr marL="0" marR="0" lvl="0" indent="0" algn="l" defTabSz="914400" rtl="0" eaLnBrk="1" fontAlgn="base" latinLnBrk="0" hangingPunct="1">
                        <a:lnSpc>
                          <a:spcPct val="80000"/>
                        </a:lnSpc>
                        <a:spcBef>
                          <a:spcPts val="400"/>
                        </a:spcBef>
                        <a:spcAft>
                          <a:spcPts val="400"/>
                        </a:spcAft>
                        <a:buClrTx/>
                        <a:buSzTx/>
                        <a:buFontTx/>
                        <a:buNone/>
                        <a:tabLst/>
                      </a:pPr>
                      <a:r>
                        <a:rPr kumimoji="0" lang="en-US" altLang="x-none" sz="2400" b="1" i="0" u="none" strike="noStrike" cap="none" normalizeH="0" baseline="0">
                          <a:ln>
                            <a:noFill/>
                          </a:ln>
                          <a:solidFill>
                            <a:srgbClr val="000000"/>
                          </a:solidFill>
                          <a:effectLst/>
                          <a:latin typeface="Arial" charset="0"/>
                          <a:ea typeface="ＭＳ Ｐゴシック" charset="-128"/>
                        </a:rPr>
                        <a:t>E.g., ensure that write requests are cached if a server is temporarily unavailable and performed when the server is returned to service.</a:t>
                      </a:r>
                      <a:endParaRPr kumimoji="0" lang="en-US" altLang="x-none" sz="2400" b="1" i="0" u="none" strike="noStrike" cap="none" normalizeH="0" baseline="0">
                        <a:ln>
                          <a:noFill/>
                        </a:ln>
                        <a:solidFill>
                          <a:srgbClr val="000000"/>
                        </a:solidFill>
                        <a:effectLst/>
                        <a:latin typeface="Times" charset="0"/>
                        <a:ea typeface="ＭＳ Ｐゴシック" charset="-128"/>
                      </a:endParaRPr>
                    </a:p>
                  </a:txBody>
                  <a:tcPr marL="68573" marR="68573"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Mapping among architectural elements</a:t>
            </a:r>
          </a:p>
        </p:txBody>
      </p:sp>
      <p:sp>
        <p:nvSpPr>
          <p:cNvPr id="5" name="Content Placeholder 4"/>
          <p:cNvSpPr>
            <a:spLocks noGrp="1"/>
          </p:cNvSpPr>
          <p:nvPr>
            <p:ph idx="1"/>
          </p:nvPr>
        </p:nvSpPr>
        <p:spPr/>
        <p:txBody>
          <a:bodyPr/>
          <a:lstStyle/>
          <a:p>
            <a:r>
              <a:rPr lang="en-US" dirty="0"/>
              <a:t>Is the architecture flexible enough</a:t>
            </a:r>
          </a:p>
          <a:p>
            <a:pPr lvl="1"/>
            <a:r>
              <a:rPr lang="en-US" dirty="0"/>
              <a:t>To support re-mapping between resources?</a:t>
            </a:r>
          </a:p>
          <a:p>
            <a:pPr lvl="2"/>
            <a:r>
              <a:rPr lang="en-US" dirty="0"/>
              <a:t>Processes</a:t>
            </a:r>
          </a:p>
          <a:p>
            <a:pPr lvl="2"/>
            <a:r>
              <a:rPr lang="en-US" dirty="0"/>
              <a:t>Storage of data</a:t>
            </a:r>
          </a:p>
          <a:p>
            <a:pPr lvl="2"/>
            <a:r>
              <a:rPr lang="en-US" dirty="0"/>
              <a:t>Communication channels</a:t>
            </a:r>
          </a:p>
          <a:p>
            <a:pPr lvl="1"/>
            <a:r>
              <a:rPr lang="en-US" dirty="0"/>
              <a:t>To recover from faults at runtime?</a:t>
            </a:r>
          </a:p>
          <a:p>
            <a:r>
              <a:rPr lang="en-US" dirty="0"/>
              <a:t>Redundancies?</a:t>
            </a:r>
          </a:p>
        </p:txBody>
      </p:sp>
      <p:sp>
        <p:nvSpPr>
          <p:cNvPr id="3" name="Slide Number Placeholder 2"/>
          <p:cNvSpPr>
            <a:spLocks noGrp="1"/>
          </p:cNvSpPr>
          <p:nvPr>
            <p:ph type="sldNum" sz="quarter" idx="10"/>
          </p:nvPr>
        </p:nvSpPr>
        <p:spPr/>
        <p:txBody>
          <a:bodyPr/>
          <a:lstStyle/>
          <a:p>
            <a:fld id="{C7FC5833-0B1E-D946-A568-ED0A92391AAA}" type="slidenum">
              <a:rPr lang="en-US" altLang="x-none" smtClean="0"/>
              <a:pPr/>
              <a:t>69</a:t>
            </a:fld>
            <a:endParaRPr lang="en-US" altLang="x-none"/>
          </a:p>
        </p:txBody>
      </p:sp>
    </p:spTree>
    <p:extLst>
      <p:ext uri="{BB962C8B-B14F-4D97-AF65-F5344CB8AC3E}">
        <p14:creationId xmlns:p14="http://schemas.microsoft.com/office/powerpoint/2010/main" val="7631846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9698" name="Rectangle 1"/>
          <p:cNvSpPr>
            <a:spLocks noGrp="1" noChangeArrowheads="1"/>
          </p:cNvSpPr>
          <p:nvPr>
            <p:ph type="title"/>
          </p:nvPr>
        </p:nvSpPr>
        <p:spPr/>
        <p:txBody>
          <a:bodyPr/>
          <a:lstStyle/>
          <a:p>
            <a:pPr eaLnBrk="1" hangingPunct="1">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altLang="x-none">
                <a:ea typeface="ＭＳ Ｐゴシック" charset="-128"/>
              </a:rPr>
              <a:t>Decomposition and Views </a:t>
            </a:r>
            <a:br>
              <a:rPr lang="en-GB" altLang="x-none">
                <a:ea typeface="ＭＳ Ｐゴシック" charset="-128"/>
              </a:rPr>
            </a:br>
            <a:r>
              <a:rPr lang="en-GB" altLang="x-none" sz="2800">
                <a:ea typeface="ＭＳ Ｐゴシック" charset="-128"/>
              </a:rPr>
              <a:t>Generalization View</a:t>
            </a:r>
          </a:p>
        </p:txBody>
      </p:sp>
      <p:sp>
        <p:nvSpPr>
          <p:cNvPr id="25602" name="Rectangle 2"/>
          <p:cNvSpPr>
            <a:spLocks noGrp="1" noChangeArrowheads="1"/>
          </p:cNvSpPr>
          <p:nvPr>
            <p:ph idx="1"/>
          </p:nvPr>
        </p:nvSpPr>
        <p:spPr/>
        <p:txBody>
          <a:bodyPr/>
          <a:lstStyle/>
          <a:p>
            <a:pPr eaLnBrk="1" hangingPunct="1">
              <a:spcBef>
                <a:spcPts val="800"/>
              </a:spcBef>
              <a:tabLst>
                <a:tab pos="454025" algn="l"/>
                <a:tab pos="911225" algn="l"/>
                <a:tab pos="1368425" algn="l"/>
                <a:tab pos="1825625" algn="l"/>
                <a:tab pos="2282825" algn="l"/>
                <a:tab pos="2740025" algn="l"/>
                <a:tab pos="3197225" algn="l"/>
                <a:tab pos="3654425" algn="l"/>
                <a:tab pos="4111625" algn="l"/>
                <a:tab pos="4568825" algn="l"/>
                <a:tab pos="5026025" algn="l"/>
                <a:tab pos="5484813" algn="l"/>
                <a:tab pos="5942013" algn="l"/>
                <a:tab pos="6399213" algn="l"/>
                <a:tab pos="6856413" algn="l"/>
                <a:tab pos="7313613" algn="l"/>
                <a:tab pos="7770813" algn="l"/>
                <a:tab pos="8228013" algn="l"/>
                <a:tab pos="8685213" algn="l"/>
                <a:tab pos="9142413" algn="l"/>
              </a:tabLst>
            </a:pPr>
            <a:r>
              <a:rPr lang="en-GB" altLang="x-none">
                <a:latin typeface="Calibri" charset="0"/>
                <a:ea typeface="ＭＳ Ｐゴシック" charset="-128"/>
              </a:rPr>
              <a:t>The generalization view shows software units that are generalizations or specializations of one another</a:t>
            </a:r>
          </a:p>
          <a:p>
            <a:pPr eaLnBrk="1" hangingPunct="1">
              <a:spcBef>
                <a:spcPts val="800"/>
              </a:spcBef>
              <a:tabLst>
                <a:tab pos="454025" algn="l"/>
                <a:tab pos="911225" algn="l"/>
                <a:tab pos="1368425" algn="l"/>
                <a:tab pos="1825625" algn="l"/>
                <a:tab pos="2282825" algn="l"/>
                <a:tab pos="2740025" algn="l"/>
                <a:tab pos="3197225" algn="l"/>
                <a:tab pos="3654425" algn="l"/>
                <a:tab pos="4111625" algn="l"/>
                <a:tab pos="4568825" algn="l"/>
                <a:tab pos="5026025" algn="l"/>
                <a:tab pos="5484813" algn="l"/>
                <a:tab pos="5942013" algn="l"/>
                <a:tab pos="6399213" algn="l"/>
                <a:tab pos="6856413" algn="l"/>
                <a:tab pos="7313613" algn="l"/>
                <a:tab pos="7770813" algn="l"/>
                <a:tab pos="8228013" algn="l"/>
                <a:tab pos="8685213" algn="l"/>
                <a:tab pos="9142413" algn="l"/>
              </a:tabLst>
            </a:pPr>
            <a:r>
              <a:rPr lang="en-GB" altLang="x-none">
                <a:latin typeface="Calibri" charset="0"/>
                <a:ea typeface="ＭＳ Ｐゴシック" charset="-128"/>
              </a:rPr>
              <a:t>This view is useful when designing abstract or extendible software units</a:t>
            </a:r>
          </a:p>
          <a:p>
            <a:pPr eaLnBrk="1" hangingPunct="1">
              <a:spcBef>
                <a:spcPts val="800"/>
              </a:spcBef>
              <a:tabLst>
                <a:tab pos="454025" algn="l"/>
                <a:tab pos="911225" algn="l"/>
                <a:tab pos="1368425" algn="l"/>
                <a:tab pos="1825625" algn="l"/>
                <a:tab pos="2282825" algn="l"/>
                <a:tab pos="2740025" algn="l"/>
                <a:tab pos="3197225" algn="l"/>
                <a:tab pos="3654425" algn="l"/>
                <a:tab pos="4111625" algn="l"/>
                <a:tab pos="4568825" algn="l"/>
                <a:tab pos="5026025" algn="l"/>
                <a:tab pos="5484813" algn="l"/>
                <a:tab pos="5942013" algn="l"/>
                <a:tab pos="6399213" algn="l"/>
                <a:tab pos="6856413" algn="l"/>
                <a:tab pos="7313613" algn="l"/>
                <a:tab pos="7770813" algn="l"/>
                <a:tab pos="8228013" algn="l"/>
                <a:tab pos="8685213" algn="l"/>
                <a:tab pos="9142413" algn="l"/>
              </a:tabLst>
            </a:pPr>
            <a:endParaRPr lang="en-GB" altLang="x-none">
              <a:latin typeface="Calibri" charset="0"/>
              <a:ea typeface="ＭＳ Ｐゴシック" charset="-128"/>
            </a:endParaRPr>
          </a:p>
          <a:p>
            <a:pPr eaLnBrk="1" hangingPunct="1">
              <a:spcBef>
                <a:spcPts val="800"/>
              </a:spcBef>
              <a:tabLst>
                <a:tab pos="454025" algn="l"/>
                <a:tab pos="911225" algn="l"/>
                <a:tab pos="1368425" algn="l"/>
                <a:tab pos="1825625" algn="l"/>
                <a:tab pos="2282825" algn="l"/>
                <a:tab pos="2740025" algn="l"/>
                <a:tab pos="3197225" algn="l"/>
                <a:tab pos="3654425" algn="l"/>
                <a:tab pos="4111625" algn="l"/>
                <a:tab pos="4568825" algn="l"/>
                <a:tab pos="5026025" algn="l"/>
                <a:tab pos="5484813" algn="l"/>
                <a:tab pos="5942013" algn="l"/>
                <a:tab pos="6399213" algn="l"/>
                <a:tab pos="6856413" algn="l"/>
                <a:tab pos="7313613" algn="l"/>
                <a:tab pos="7770813" algn="l"/>
                <a:tab pos="8228013" algn="l"/>
                <a:tab pos="8685213" algn="l"/>
                <a:tab pos="9142413" algn="l"/>
              </a:tabLst>
            </a:pPr>
            <a:endParaRPr lang="en-GB" altLang="x-none">
              <a:latin typeface="Calibri" charset="0"/>
              <a:ea typeface="ＭＳ Ｐゴシック" charset="-128"/>
            </a:endParaRPr>
          </a:p>
        </p:txBody>
      </p:sp>
    </p:spTree>
  </p:cSld>
  <p:clrMapOvr>
    <a:masterClrMapping/>
  </p:clrMapOvr>
  <p:transition spd="med"/>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84213" y="476250"/>
            <a:ext cx="8459787" cy="1025525"/>
          </a:xfrm>
        </p:spPr>
        <p:txBody>
          <a:bodyPr/>
          <a:lstStyle/>
          <a:p>
            <a:r>
              <a:rPr lang="en-US" altLang="x-none">
                <a:ea typeface="ＭＳ Ｐゴシック" charset="-128"/>
              </a:rPr>
              <a:t>Design Checklist for Availability</a:t>
            </a:r>
          </a:p>
        </p:txBody>
      </p:sp>
      <p:sp>
        <p:nvSpPr>
          <p:cNvPr id="84994" name="Footer Placeholder 3"/>
          <p:cNvSpPr>
            <a:spLocks noGrp="1"/>
          </p:cNvSpPr>
          <p:nvPr>
            <p:ph type="ftr" sz="quarter" idx="4294967295"/>
          </p:nvPr>
        </p:nvSpPr>
        <p:spPr bwMode="auto">
          <a:xfrm>
            <a:off x="0" y="6592888"/>
            <a:ext cx="63373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AU" altLang="x-none" sz="1100"/>
              <a:t>© Len Bass, Paul Clements, Rick Kazman, distributed under Creative Commons Attribution License</a:t>
            </a:r>
          </a:p>
        </p:txBody>
      </p:sp>
      <p:graphicFrame>
        <p:nvGraphicFramePr>
          <p:cNvPr id="3" name="Table 2"/>
          <p:cNvGraphicFramePr>
            <a:graphicFrameLocks noGrp="1"/>
          </p:cNvGraphicFramePr>
          <p:nvPr/>
        </p:nvGraphicFramePr>
        <p:xfrm>
          <a:off x="250825" y="1412875"/>
          <a:ext cx="8713788" cy="5172774"/>
        </p:xfrm>
        <a:graphic>
          <a:graphicData uri="http://schemas.openxmlformats.org/drawingml/2006/table">
            <a:tbl>
              <a:tblPr/>
              <a:tblGrid>
                <a:gridCol w="1770063">
                  <a:extLst>
                    <a:ext uri="{9D8B030D-6E8A-4147-A177-3AD203B41FA5}">
                      <a16:colId xmlns:a16="http://schemas.microsoft.com/office/drawing/2014/main" val="20000"/>
                    </a:ext>
                  </a:extLst>
                </a:gridCol>
                <a:gridCol w="6943725">
                  <a:extLst>
                    <a:ext uri="{9D8B030D-6E8A-4147-A177-3AD203B41FA5}">
                      <a16:colId xmlns:a16="http://schemas.microsoft.com/office/drawing/2014/main" val="20001"/>
                    </a:ext>
                  </a:extLst>
                </a:gridCol>
              </a:tblGrid>
              <a:tr h="5168900">
                <a:tc>
                  <a:txBody>
                    <a:bodyPr/>
                    <a:lstStyle>
                      <a:lvl1pPr eaLnBrk="0" hangingPunct="0">
                        <a:spcBef>
                          <a:spcPct val="20000"/>
                        </a:spcBef>
                        <a:buFont typeface="Arial" charset="0"/>
                        <a:defRPr sz="2400" b="1">
                          <a:solidFill>
                            <a:schemeClr val="tx1"/>
                          </a:solidFill>
                          <a:latin typeface="Arial" charset="0"/>
                          <a:ea typeface="ＭＳ Ｐゴシック" charset="-128"/>
                        </a:defRPr>
                      </a:lvl1pPr>
                      <a:lvl2pPr marL="742950" indent="-285750" eaLnBrk="0" hangingPunct="0">
                        <a:spcBef>
                          <a:spcPct val="20000"/>
                        </a:spcBef>
                        <a:defRPr sz="2000" b="1">
                          <a:solidFill>
                            <a:schemeClr val="tx1"/>
                          </a:solidFill>
                          <a:latin typeface="Arial" charset="0"/>
                          <a:ea typeface="ＭＳ Ｐゴシック" charset="-128"/>
                        </a:defRPr>
                      </a:lvl2pPr>
                      <a:lvl3pPr marL="1143000" indent="-228600" eaLnBrk="0" hangingPunct="0">
                        <a:spcBef>
                          <a:spcPct val="20000"/>
                        </a:spcBef>
                        <a:defRPr b="1">
                          <a:solidFill>
                            <a:schemeClr val="tx1"/>
                          </a:solidFill>
                          <a:latin typeface="Arial" charset="0"/>
                          <a:ea typeface="ＭＳ Ｐゴシック" charset="-128"/>
                        </a:defRPr>
                      </a:lvl3pPr>
                      <a:lvl4pPr marL="1600200" indent="-228600" eaLnBrk="0" hangingPunct="0">
                        <a:spcBef>
                          <a:spcPct val="20000"/>
                        </a:spcBef>
                        <a:defRPr sz="1600" b="1">
                          <a:solidFill>
                            <a:schemeClr val="tx1"/>
                          </a:solidFill>
                          <a:latin typeface="Arial" charset="0"/>
                          <a:ea typeface="ＭＳ Ｐゴシック" charset="-128"/>
                        </a:defRPr>
                      </a:lvl4pPr>
                      <a:lvl5pPr marL="2057400" indent="-228600" eaLnBrk="0" hangingPunct="0">
                        <a:spcBef>
                          <a:spcPct val="20000"/>
                        </a:spcBef>
                        <a:defRPr sz="1600" b="1">
                          <a:solidFill>
                            <a:schemeClr val="tx1"/>
                          </a:solidFill>
                          <a:latin typeface="Arial" charset="0"/>
                          <a:ea typeface="ＭＳ Ｐゴシック" charset="-128"/>
                        </a:defRPr>
                      </a:lvl5pPr>
                      <a:lvl6pPr marL="2514600" indent="-228600" eaLnBrk="0" fontAlgn="base" hangingPunct="0">
                        <a:spcBef>
                          <a:spcPct val="20000"/>
                        </a:spcBef>
                        <a:spcAft>
                          <a:spcPct val="0"/>
                        </a:spcAft>
                        <a:defRPr sz="1600" b="1">
                          <a:solidFill>
                            <a:schemeClr val="tx1"/>
                          </a:solidFill>
                          <a:latin typeface="Arial" charset="0"/>
                          <a:ea typeface="ＭＳ Ｐゴシック" charset="-128"/>
                        </a:defRPr>
                      </a:lvl6pPr>
                      <a:lvl7pPr marL="2971800" indent="-228600" eaLnBrk="0" fontAlgn="base" hangingPunct="0">
                        <a:spcBef>
                          <a:spcPct val="20000"/>
                        </a:spcBef>
                        <a:spcAft>
                          <a:spcPct val="0"/>
                        </a:spcAft>
                        <a:defRPr sz="1600" b="1">
                          <a:solidFill>
                            <a:schemeClr val="tx1"/>
                          </a:solidFill>
                          <a:latin typeface="Arial" charset="0"/>
                          <a:ea typeface="ＭＳ Ｐゴシック" charset="-128"/>
                        </a:defRPr>
                      </a:lvl7pPr>
                      <a:lvl8pPr marL="3429000" indent="-228600" eaLnBrk="0" fontAlgn="base" hangingPunct="0">
                        <a:spcBef>
                          <a:spcPct val="20000"/>
                        </a:spcBef>
                        <a:spcAft>
                          <a:spcPct val="0"/>
                        </a:spcAft>
                        <a:defRPr sz="1600" b="1">
                          <a:solidFill>
                            <a:schemeClr val="tx1"/>
                          </a:solidFill>
                          <a:latin typeface="Arial" charset="0"/>
                          <a:ea typeface="ＭＳ Ｐゴシック" charset="-128"/>
                        </a:defRPr>
                      </a:lvl8pPr>
                      <a:lvl9pPr marL="3886200" indent="-228600" eaLnBrk="0" fontAlgn="base" hangingPunct="0">
                        <a:spcBef>
                          <a:spcPct val="20000"/>
                        </a:spcBef>
                        <a:spcAft>
                          <a:spcPct val="0"/>
                        </a:spcAft>
                        <a:defRPr sz="1600" b="1">
                          <a:solidFill>
                            <a:schemeClr val="tx1"/>
                          </a:solidFill>
                          <a:latin typeface="Arial" charset="0"/>
                          <a:ea typeface="ＭＳ Ｐゴシック" charset="-128"/>
                        </a:defRPr>
                      </a:lvl9pPr>
                    </a:lstStyle>
                    <a:p>
                      <a:pPr marL="0" marR="0" lvl="0" indent="0" algn="l" defTabSz="914400" rtl="0" eaLnBrk="1" fontAlgn="base" latinLnBrk="0" hangingPunct="1">
                        <a:lnSpc>
                          <a:spcPts val="2000"/>
                        </a:lnSpc>
                        <a:spcBef>
                          <a:spcPts val="400"/>
                        </a:spcBef>
                        <a:spcAft>
                          <a:spcPts val="400"/>
                        </a:spcAft>
                        <a:buClrTx/>
                        <a:buSzTx/>
                        <a:buFontTx/>
                        <a:buNone/>
                        <a:tabLst/>
                      </a:pPr>
                      <a:r>
                        <a:rPr kumimoji="0" lang="en-US" altLang="x-none" sz="2000" b="1" i="0" u="none" strike="noStrike" cap="none" normalizeH="0" baseline="0">
                          <a:ln>
                            <a:noFill/>
                          </a:ln>
                          <a:solidFill>
                            <a:srgbClr val="000000"/>
                          </a:solidFill>
                          <a:effectLst/>
                          <a:latin typeface="Arial" charset="0"/>
                          <a:ea typeface="ＭＳ Ｐゴシック" charset="-128"/>
                        </a:rPr>
                        <a:t>Mapping Among Architectural Elements</a:t>
                      </a:r>
                      <a:endParaRPr kumimoji="0" lang="en-US" altLang="x-none" sz="2000" b="1" i="0" u="none" strike="noStrike" cap="none" normalizeH="0" baseline="0">
                        <a:ln>
                          <a:noFill/>
                        </a:ln>
                        <a:solidFill>
                          <a:srgbClr val="000000"/>
                        </a:solidFill>
                        <a:effectLst/>
                        <a:latin typeface="Times" charset="0"/>
                        <a:ea typeface="ＭＳ Ｐゴシック" charset="-128"/>
                      </a:endParaRPr>
                    </a:p>
                  </a:txBody>
                  <a:tcPr marL="65580" marR="65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eaLnBrk="0" hangingPunct="0">
                        <a:spcBef>
                          <a:spcPct val="20000"/>
                        </a:spcBef>
                        <a:buFont typeface="Arial" charset="0"/>
                        <a:defRPr sz="2400" b="1">
                          <a:solidFill>
                            <a:schemeClr val="tx1"/>
                          </a:solidFill>
                          <a:latin typeface="Arial" charset="0"/>
                          <a:ea typeface="ＭＳ Ｐゴシック" charset="-128"/>
                        </a:defRPr>
                      </a:lvl1pPr>
                      <a:lvl2pPr marL="742950" indent="-285750" eaLnBrk="0" hangingPunct="0">
                        <a:spcBef>
                          <a:spcPct val="20000"/>
                        </a:spcBef>
                        <a:defRPr sz="2000" b="1">
                          <a:solidFill>
                            <a:schemeClr val="tx1"/>
                          </a:solidFill>
                          <a:latin typeface="Arial" charset="0"/>
                          <a:ea typeface="ＭＳ Ｐゴシック" charset="-128"/>
                        </a:defRPr>
                      </a:lvl2pPr>
                      <a:lvl3pPr marL="1143000" indent="-228600" eaLnBrk="0" hangingPunct="0">
                        <a:spcBef>
                          <a:spcPct val="20000"/>
                        </a:spcBef>
                        <a:defRPr b="1">
                          <a:solidFill>
                            <a:schemeClr val="tx1"/>
                          </a:solidFill>
                          <a:latin typeface="Arial" charset="0"/>
                          <a:ea typeface="ＭＳ Ｐゴシック" charset="-128"/>
                        </a:defRPr>
                      </a:lvl3pPr>
                      <a:lvl4pPr marL="1600200" indent="-228600" eaLnBrk="0" hangingPunct="0">
                        <a:spcBef>
                          <a:spcPct val="20000"/>
                        </a:spcBef>
                        <a:defRPr sz="1600" b="1">
                          <a:solidFill>
                            <a:schemeClr val="tx1"/>
                          </a:solidFill>
                          <a:latin typeface="Arial" charset="0"/>
                          <a:ea typeface="ＭＳ Ｐゴシック" charset="-128"/>
                        </a:defRPr>
                      </a:lvl4pPr>
                      <a:lvl5pPr marL="2057400" indent="-228600" eaLnBrk="0" hangingPunct="0">
                        <a:spcBef>
                          <a:spcPct val="20000"/>
                        </a:spcBef>
                        <a:defRPr sz="1600" b="1">
                          <a:solidFill>
                            <a:schemeClr val="tx1"/>
                          </a:solidFill>
                          <a:latin typeface="Arial" charset="0"/>
                          <a:ea typeface="ＭＳ Ｐゴシック" charset="-128"/>
                        </a:defRPr>
                      </a:lvl5pPr>
                      <a:lvl6pPr marL="2514600" indent="-228600" eaLnBrk="0" fontAlgn="base" hangingPunct="0">
                        <a:spcBef>
                          <a:spcPct val="20000"/>
                        </a:spcBef>
                        <a:spcAft>
                          <a:spcPct val="0"/>
                        </a:spcAft>
                        <a:defRPr sz="1600" b="1">
                          <a:solidFill>
                            <a:schemeClr val="tx1"/>
                          </a:solidFill>
                          <a:latin typeface="Arial" charset="0"/>
                          <a:ea typeface="ＭＳ Ｐゴシック" charset="-128"/>
                        </a:defRPr>
                      </a:lvl6pPr>
                      <a:lvl7pPr marL="2971800" indent="-228600" eaLnBrk="0" fontAlgn="base" hangingPunct="0">
                        <a:spcBef>
                          <a:spcPct val="20000"/>
                        </a:spcBef>
                        <a:spcAft>
                          <a:spcPct val="0"/>
                        </a:spcAft>
                        <a:defRPr sz="1600" b="1">
                          <a:solidFill>
                            <a:schemeClr val="tx1"/>
                          </a:solidFill>
                          <a:latin typeface="Arial" charset="0"/>
                          <a:ea typeface="ＭＳ Ｐゴシック" charset="-128"/>
                        </a:defRPr>
                      </a:lvl7pPr>
                      <a:lvl8pPr marL="3429000" indent="-228600" eaLnBrk="0" fontAlgn="base" hangingPunct="0">
                        <a:spcBef>
                          <a:spcPct val="20000"/>
                        </a:spcBef>
                        <a:spcAft>
                          <a:spcPct val="0"/>
                        </a:spcAft>
                        <a:defRPr sz="1600" b="1">
                          <a:solidFill>
                            <a:schemeClr val="tx1"/>
                          </a:solidFill>
                          <a:latin typeface="Arial" charset="0"/>
                          <a:ea typeface="ＭＳ Ｐゴシック" charset="-128"/>
                        </a:defRPr>
                      </a:lvl8pPr>
                      <a:lvl9pPr marL="3886200" indent="-228600" eaLnBrk="0" fontAlgn="base" hangingPunct="0">
                        <a:spcBef>
                          <a:spcPct val="20000"/>
                        </a:spcBef>
                        <a:spcAft>
                          <a:spcPct val="0"/>
                        </a:spcAft>
                        <a:defRPr sz="1600" b="1">
                          <a:solidFill>
                            <a:schemeClr val="tx1"/>
                          </a:solidFill>
                          <a:latin typeface="Arial" charset="0"/>
                          <a:ea typeface="ＭＳ Ｐゴシック" charset="-128"/>
                        </a:defRPr>
                      </a:lvl9pPr>
                    </a:lstStyle>
                    <a:p>
                      <a:pPr marL="0" marR="0" lvl="0" indent="0" algn="l" defTabSz="914400" rtl="0" eaLnBrk="1" fontAlgn="base" latinLnBrk="0" hangingPunct="1">
                        <a:lnSpc>
                          <a:spcPts val="1700"/>
                        </a:lnSpc>
                        <a:spcBef>
                          <a:spcPts val="400"/>
                        </a:spcBef>
                        <a:spcAft>
                          <a:spcPts val="400"/>
                        </a:spcAft>
                        <a:buClrTx/>
                        <a:buSzTx/>
                        <a:buFontTx/>
                        <a:buNone/>
                        <a:tabLst/>
                      </a:pPr>
                      <a:r>
                        <a:rPr kumimoji="0" lang="en-US" altLang="x-none" sz="2000" b="1" i="0" u="none" strike="noStrike" cap="none" normalizeH="0" baseline="0">
                          <a:ln>
                            <a:noFill/>
                          </a:ln>
                          <a:solidFill>
                            <a:srgbClr val="000000"/>
                          </a:solidFill>
                          <a:effectLst/>
                          <a:latin typeface="Arial" charset="0"/>
                          <a:ea typeface="ＭＳ Ｐゴシック" charset="-128"/>
                        </a:rPr>
                        <a:t>Determine which artifacts</a:t>
                      </a:r>
                      <a:r>
                        <a:rPr kumimoji="0" lang="fr-FR" altLang="x-none" sz="2000" b="1" i="0" u="none" strike="noStrike" cap="none" normalizeH="0" baseline="0">
                          <a:ln>
                            <a:noFill/>
                          </a:ln>
                          <a:solidFill>
                            <a:srgbClr val="000000"/>
                          </a:solidFill>
                          <a:effectLst/>
                          <a:latin typeface="Arial" charset="0"/>
                          <a:ea typeface="ＭＳ Ｐゴシック" charset="-128"/>
                        </a:rPr>
                        <a:t> (processors, communication channels, storage, processes) </a:t>
                      </a:r>
                      <a:r>
                        <a:rPr kumimoji="0" lang="en-US" altLang="x-none" sz="2000" b="1" i="0" u="none" strike="noStrike" cap="none" normalizeH="0" baseline="0">
                          <a:ln>
                            <a:noFill/>
                          </a:ln>
                          <a:solidFill>
                            <a:srgbClr val="000000"/>
                          </a:solidFill>
                          <a:effectLst/>
                          <a:latin typeface="Arial" charset="0"/>
                          <a:ea typeface="ＭＳ Ｐゴシック" charset="-128"/>
                        </a:rPr>
                        <a:t>may produce a fault: omission, crash, incorrect timing, or incorrect response. </a:t>
                      </a:r>
                    </a:p>
                    <a:p>
                      <a:pPr marL="0" marR="0" lvl="0" indent="0" algn="l" defTabSz="914400" rtl="0" eaLnBrk="1" fontAlgn="base" latinLnBrk="0" hangingPunct="1">
                        <a:lnSpc>
                          <a:spcPts val="1700"/>
                        </a:lnSpc>
                        <a:spcBef>
                          <a:spcPts val="400"/>
                        </a:spcBef>
                        <a:spcAft>
                          <a:spcPts val="400"/>
                        </a:spcAft>
                        <a:buClrTx/>
                        <a:buSzTx/>
                        <a:buFontTx/>
                        <a:buNone/>
                        <a:tabLst/>
                      </a:pPr>
                      <a:r>
                        <a:rPr kumimoji="0" lang="en-US" altLang="x-none" sz="2000" b="1" i="0" u="none" strike="noStrike" cap="none" normalizeH="0" baseline="0">
                          <a:ln>
                            <a:noFill/>
                          </a:ln>
                          <a:solidFill>
                            <a:srgbClr val="000000"/>
                          </a:solidFill>
                          <a:effectLst/>
                          <a:latin typeface="Arial" charset="0"/>
                          <a:ea typeface="ＭＳ Ｐゴシック" charset="-128"/>
                        </a:rPr>
                        <a:t>Ensure that the mapping (or re-mapping) of architectural elements is flexible enough to permit the recovery from the fault. This may involve a consideration of</a:t>
                      </a:r>
                    </a:p>
                    <a:p>
                      <a:pPr marL="0" marR="0" lvl="0" indent="0" algn="l" defTabSz="914400" rtl="0" eaLnBrk="1" fontAlgn="base" latinLnBrk="0" hangingPunct="1">
                        <a:lnSpc>
                          <a:spcPts val="1700"/>
                        </a:lnSpc>
                        <a:spcBef>
                          <a:spcPts val="100"/>
                        </a:spcBef>
                        <a:spcAft>
                          <a:spcPts val="300"/>
                        </a:spcAft>
                        <a:buClrTx/>
                        <a:buSzTx/>
                        <a:buFont typeface="Symbol" charset="2"/>
                        <a:buChar char=""/>
                        <a:tabLst/>
                      </a:pPr>
                      <a:r>
                        <a:rPr kumimoji="0" lang="en-US" altLang="x-none" sz="2000" b="1" i="0" u="none" strike="noStrike" cap="none" normalizeH="0" baseline="0">
                          <a:ln>
                            <a:noFill/>
                          </a:ln>
                          <a:solidFill>
                            <a:srgbClr val="000000"/>
                          </a:solidFill>
                          <a:effectLst/>
                          <a:latin typeface="Arial" charset="0"/>
                          <a:ea typeface="ＭＳ Ｐゴシック" charset="-128"/>
                        </a:rPr>
                        <a:t>which processes on failed processors need to be re-assigned at runtime  </a:t>
                      </a:r>
                    </a:p>
                    <a:p>
                      <a:pPr marL="0" marR="0" lvl="0" indent="0" algn="l" defTabSz="914400" rtl="0" eaLnBrk="1" fontAlgn="base" latinLnBrk="0" hangingPunct="1">
                        <a:lnSpc>
                          <a:spcPts val="1700"/>
                        </a:lnSpc>
                        <a:spcBef>
                          <a:spcPts val="100"/>
                        </a:spcBef>
                        <a:spcAft>
                          <a:spcPts val="300"/>
                        </a:spcAft>
                        <a:buClrTx/>
                        <a:buSzTx/>
                        <a:buFont typeface="Symbol" charset="2"/>
                        <a:buChar char=""/>
                        <a:tabLst/>
                      </a:pPr>
                      <a:r>
                        <a:rPr kumimoji="0" lang="en-US" altLang="x-none" sz="2000" b="1" i="0" u="none" strike="noStrike" cap="none" normalizeH="0" baseline="0">
                          <a:ln>
                            <a:noFill/>
                          </a:ln>
                          <a:solidFill>
                            <a:srgbClr val="000000"/>
                          </a:solidFill>
                          <a:effectLst/>
                          <a:latin typeface="Arial" charset="0"/>
                          <a:ea typeface="ＭＳ Ｐゴシック" charset="-128"/>
                        </a:rPr>
                        <a:t>which processors, data stores, or communication channels can be activated or re-assigned at runtime</a:t>
                      </a:r>
                    </a:p>
                    <a:p>
                      <a:pPr marL="0" marR="0" lvl="0" indent="0" algn="l" defTabSz="914400" rtl="0" eaLnBrk="1" fontAlgn="base" latinLnBrk="0" hangingPunct="1">
                        <a:lnSpc>
                          <a:spcPts val="1700"/>
                        </a:lnSpc>
                        <a:spcBef>
                          <a:spcPts val="100"/>
                        </a:spcBef>
                        <a:spcAft>
                          <a:spcPts val="300"/>
                        </a:spcAft>
                        <a:buClrTx/>
                        <a:buSzTx/>
                        <a:buFont typeface="Symbol" charset="2"/>
                        <a:buChar char=""/>
                        <a:tabLst/>
                      </a:pPr>
                      <a:r>
                        <a:rPr kumimoji="0" lang="en-US" altLang="x-none" sz="2000" b="1" i="0" u="none" strike="noStrike" cap="none" normalizeH="0" baseline="0">
                          <a:ln>
                            <a:noFill/>
                          </a:ln>
                          <a:solidFill>
                            <a:srgbClr val="000000"/>
                          </a:solidFill>
                          <a:effectLst/>
                          <a:latin typeface="Arial" charset="0"/>
                          <a:ea typeface="ＭＳ Ｐゴシック" charset="-128"/>
                        </a:rPr>
                        <a:t>how data on failed processors or storage can be served by replacement units</a:t>
                      </a:r>
                    </a:p>
                    <a:p>
                      <a:pPr marL="0" marR="0" lvl="0" indent="0" algn="l" defTabSz="914400" rtl="0" eaLnBrk="1" fontAlgn="base" latinLnBrk="0" hangingPunct="1">
                        <a:lnSpc>
                          <a:spcPts val="1700"/>
                        </a:lnSpc>
                        <a:spcBef>
                          <a:spcPts val="100"/>
                        </a:spcBef>
                        <a:spcAft>
                          <a:spcPts val="300"/>
                        </a:spcAft>
                        <a:buClrTx/>
                        <a:buSzTx/>
                        <a:buFont typeface="Symbol" charset="2"/>
                        <a:buChar char=""/>
                        <a:tabLst/>
                      </a:pPr>
                      <a:r>
                        <a:rPr kumimoji="0" lang="en-US" altLang="x-none" sz="2000" b="1" i="0" u="none" strike="noStrike" cap="none" normalizeH="0" baseline="0">
                          <a:ln>
                            <a:noFill/>
                          </a:ln>
                          <a:solidFill>
                            <a:srgbClr val="000000"/>
                          </a:solidFill>
                          <a:effectLst/>
                          <a:latin typeface="Arial" charset="0"/>
                          <a:ea typeface="ＭＳ Ｐゴシック" charset="-128"/>
                        </a:rPr>
                        <a:t>how quickly the system can be re-installed based on the units of delivery provided</a:t>
                      </a:r>
                    </a:p>
                    <a:p>
                      <a:pPr marL="0" marR="0" lvl="0" indent="0" algn="l" defTabSz="914400" rtl="0" eaLnBrk="1" fontAlgn="base" latinLnBrk="0" hangingPunct="1">
                        <a:lnSpc>
                          <a:spcPts val="1700"/>
                        </a:lnSpc>
                        <a:spcBef>
                          <a:spcPts val="100"/>
                        </a:spcBef>
                        <a:spcAft>
                          <a:spcPts val="300"/>
                        </a:spcAft>
                        <a:buClrTx/>
                        <a:buSzTx/>
                        <a:buFont typeface="Symbol" charset="2"/>
                        <a:buChar char=""/>
                        <a:tabLst/>
                      </a:pPr>
                      <a:r>
                        <a:rPr kumimoji="0" lang="en-US" altLang="x-none" sz="2000" b="1" i="0" u="none" strike="noStrike" cap="none" normalizeH="0" baseline="0">
                          <a:ln>
                            <a:noFill/>
                          </a:ln>
                          <a:solidFill>
                            <a:srgbClr val="000000"/>
                          </a:solidFill>
                          <a:effectLst/>
                          <a:latin typeface="Arial" charset="0"/>
                          <a:ea typeface="ＭＳ Ｐゴシック" charset="-128"/>
                        </a:rPr>
                        <a:t>how to (re-) assign runtime elements to processors, communication channels, and data stores</a:t>
                      </a:r>
                    </a:p>
                    <a:p>
                      <a:pPr marL="0" marR="0" lvl="0" indent="0" algn="l" defTabSz="914400" rtl="0" eaLnBrk="1" fontAlgn="base" latinLnBrk="0" hangingPunct="1">
                        <a:lnSpc>
                          <a:spcPts val="1700"/>
                        </a:lnSpc>
                        <a:spcBef>
                          <a:spcPts val="100"/>
                        </a:spcBef>
                        <a:spcAft>
                          <a:spcPts val="300"/>
                        </a:spcAft>
                        <a:buClrTx/>
                        <a:buSzTx/>
                        <a:buFontTx/>
                        <a:buNone/>
                        <a:tabLst/>
                      </a:pPr>
                      <a:r>
                        <a:rPr kumimoji="0" lang="en-US" altLang="x-none" sz="2000" b="1" i="0" u="none" strike="noStrike" cap="none" normalizeH="0" baseline="0">
                          <a:ln>
                            <a:noFill/>
                          </a:ln>
                          <a:solidFill>
                            <a:srgbClr val="000000"/>
                          </a:solidFill>
                          <a:effectLst/>
                          <a:latin typeface="Arial" charset="0"/>
                          <a:ea typeface="ＭＳ Ｐゴシック" charset="-128"/>
                        </a:rPr>
                        <a:t>When employing tactics that depend on redundancy of functionality, the mapping from modules to redundant components is important.  E.g., it is possible to write a module that contains code appropriate for both the active and back-up components in a protection group.  </a:t>
                      </a:r>
                    </a:p>
                  </a:txBody>
                  <a:tcPr marL="65580" marR="65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Resource management</a:t>
            </a:r>
          </a:p>
        </p:txBody>
      </p:sp>
      <p:sp>
        <p:nvSpPr>
          <p:cNvPr id="5" name="Content Placeholder 4"/>
          <p:cNvSpPr>
            <a:spLocks noGrp="1"/>
          </p:cNvSpPr>
          <p:nvPr>
            <p:ph idx="1"/>
          </p:nvPr>
        </p:nvSpPr>
        <p:spPr/>
        <p:txBody>
          <a:bodyPr/>
          <a:lstStyle/>
          <a:p>
            <a:r>
              <a:rPr lang="en-US" dirty="0"/>
              <a:t>Know which resources can be degraded</a:t>
            </a:r>
          </a:p>
          <a:p>
            <a:r>
              <a:rPr lang="en-US" dirty="0"/>
              <a:t>Know which resources are critical</a:t>
            </a:r>
          </a:p>
          <a:p>
            <a:pPr lvl="1"/>
            <a:r>
              <a:rPr lang="en-US" dirty="0"/>
              <a:t>When are they most critical?</a:t>
            </a:r>
          </a:p>
          <a:p>
            <a:pPr lvl="1"/>
            <a:r>
              <a:rPr lang="en-US" dirty="0"/>
              <a:t>When is the load expected to be the highest?</a:t>
            </a:r>
          </a:p>
          <a:p>
            <a:pPr lvl="1"/>
            <a:r>
              <a:rPr lang="en-US" dirty="0"/>
              <a:t>What is the acceptable downtime?</a:t>
            </a:r>
          </a:p>
          <a:p>
            <a:pPr lvl="1"/>
            <a:r>
              <a:rPr lang="en-US" dirty="0"/>
              <a:t>How long will it take to get the service back up?</a:t>
            </a:r>
          </a:p>
          <a:p>
            <a:r>
              <a:rPr lang="en-US" dirty="0"/>
              <a:t>Store operations and messages during degraded operation so not to lose anything</a:t>
            </a:r>
          </a:p>
        </p:txBody>
      </p:sp>
      <p:sp>
        <p:nvSpPr>
          <p:cNvPr id="3" name="Slide Number Placeholder 2"/>
          <p:cNvSpPr>
            <a:spLocks noGrp="1"/>
          </p:cNvSpPr>
          <p:nvPr>
            <p:ph type="sldNum" sz="quarter" idx="10"/>
          </p:nvPr>
        </p:nvSpPr>
        <p:spPr/>
        <p:txBody>
          <a:bodyPr/>
          <a:lstStyle/>
          <a:p>
            <a:fld id="{C7FC5833-0B1E-D946-A568-ED0A92391AAA}" type="slidenum">
              <a:rPr lang="en-US" altLang="x-none" smtClean="0"/>
              <a:pPr/>
              <a:t>71</a:t>
            </a:fld>
            <a:endParaRPr lang="en-US" altLang="x-none"/>
          </a:p>
        </p:txBody>
      </p:sp>
    </p:spTree>
    <p:extLst>
      <p:ext uri="{BB962C8B-B14F-4D97-AF65-F5344CB8AC3E}">
        <p14:creationId xmlns:p14="http://schemas.microsoft.com/office/powerpoint/2010/main" val="116184787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84213" y="620713"/>
            <a:ext cx="8459787" cy="1025525"/>
          </a:xfrm>
        </p:spPr>
        <p:txBody>
          <a:bodyPr/>
          <a:lstStyle/>
          <a:p>
            <a:r>
              <a:rPr lang="en-US" altLang="x-none">
                <a:ea typeface="ＭＳ Ｐゴシック" charset="-128"/>
              </a:rPr>
              <a:t>Design Checklist for Availability</a:t>
            </a:r>
          </a:p>
        </p:txBody>
      </p:sp>
      <p:sp>
        <p:nvSpPr>
          <p:cNvPr id="86018" name="Footer Placeholder 3"/>
          <p:cNvSpPr>
            <a:spLocks noGrp="1"/>
          </p:cNvSpPr>
          <p:nvPr>
            <p:ph type="ftr" sz="quarter" idx="4294967295"/>
          </p:nvPr>
        </p:nvSpPr>
        <p:spPr bwMode="auto">
          <a:xfrm>
            <a:off x="0" y="6592888"/>
            <a:ext cx="63373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AU" altLang="x-none" sz="1100"/>
              <a:t>© Len Bass, Paul Clements, Rick Kazman, distributed under Creative Commons Attribution License</a:t>
            </a:r>
          </a:p>
        </p:txBody>
      </p:sp>
      <p:graphicFrame>
        <p:nvGraphicFramePr>
          <p:cNvPr id="3" name="Table 2"/>
          <p:cNvGraphicFramePr>
            <a:graphicFrameLocks noGrp="1"/>
          </p:cNvGraphicFramePr>
          <p:nvPr/>
        </p:nvGraphicFramePr>
        <p:xfrm>
          <a:off x="323850" y="1557338"/>
          <a:ext cx="8424863" cy="5090922"/>
        </p:xfrm>
        <a:graphic>
          <a:graphicData uri="http://schemas.openxmlformats.org/drawingml/2006/table">
            <a:tbl>
              <a:tblPr/>
              <a:tblGrid>
                <a:gridCol w="1757363">
                  <a:extLst>
                    <a:ext uri="{9D8B030D-6E8A-4147-A177-3AD203B41FA5}">
                      <a16:colId xmlns:a16="http://schemas.microsoft.com/office/drawing/2014/main" val="20000"/>
                    </a:ext>
                  </a:extLst>
                </a:gridCol>
                <a:gridCol w="6667500">
                  <a:extLst>
                    <a:ext uri="{9D8B030D-6E8A-4147-A177-3AD203B41FA5}">
                      <a16:colId xmlns:a16="http://schemas.microsoft.com/office/drawing/2014/main" val="20001"/>
                    </a:ext>
                  </a:extLst>
                </a:gridCol>
              </a:tblGrid>
              <a:tr h="5080000">
                <a:tc>
                  <a:txBody>
                    <a:bodyPr/>
                    <a:lstStyle>
                      <a:lvl1pPr eaLnBrk="0" hangingPunct="0">
                        <a:spcBef>
                          <a:spcPct val="20000"/>
                        </a:spcBef>
                        <a:buFont typeface="Arial" charset="0"/>
                        <a:defRPr sz="2400" b="1">
                          <a:solidFill>
                            <a:schemeClr val="tx1"/>
                          </a:solidFill>
                          <a:latin typeface="Arial" charset="0"/>
                          <a:ea typeface="ＭＳ Ｐゴシック" charset="-128"/>
                        </a:defRPr>
                      </a:lvl1pPr>
                      <a:lvl2pPr marL="742950" indent="-285750" eaLnBrk="0" hangingPunct="0">
                        <a:spcBef>
                          <a:spcPct val="20000"/>
                        </a:spcBef>
                        <a:defRPr sz="2000" b="1">
                          <a:solidFill>
                            <a:schemeClr val="tx1"/>
                          </a:solidFill>
                          <a:latin typeface="Arial" charset="0"/>
                          <a:ea typeface="ＭＳ Ｐゴシック" charset="-128"/>
                        </a:defRPr>
                      </a:lvl2pPr>
                      <a:lvl3pPr marL="1143000" indent="-228600" eaLnBrk="0" hangingPunct="0">
                        <a:spcBef>
                          <a:spcPct val="20000"/>
                        </a:spcBef>
                        <a:defRPr b="1">
                          <a:solidFill>
                            <a:schemeClr val="tx1"/>
                          </a:solidFill>
                          <a:latin typeface="Arial" charset="0"/>
                          <a:ea typeface="ＭＳ Ｐゴシック" charset="-128"/>
                        </a:defRPr>
                      </a:lvl3pPr>
                      <a:lvl4pPr marL="1600200" indent="-228600" eaLnBrk="0" hangingPunct="0">
                        <a:spcBef>
                          <a:spcPct val="20000"/>
                        </a:spcBef>
                        <a:defRPr sz="1600" b="1">
                          <a:solidFill>
                            <a:schemeClr val="tx1"/>
                          </a:solidFill>
                          <a:latin typeface="Arial" charset="0"/>
                          <a:ea typeface="ＭＳ Ｐゴシック" charset="-128"/>
                        </a:defRPr>
                      </a:lvl4pPr>
                      <a:lvl5pPr marL="2057400" indent="-228600" eaLnBrk="0" hangingPunct="0">
                        <a:spcBef>
                          <a:spcPct val="20000"/>
                        </a:spcBef>
                        <a:defRPr sz="1600" b="1">
                          <a:solidFill>
                            <a:schemeClr val="tx1"/>
                          </a:solidFill>
                          <a:latin typeface="Arial" charset="0"/>
                          <a:ea typeface="ＭＳ Ｐゴシック" charset="-128"/>
                        </a:defRPr>
                      </a:lvl5pPr>
                      <a:lvl6pPr marL="2514600" indent="-228600" eaLnBrk="0" fontAlgn="base" hangingPunct="0">
                        <a:spcBef>
                          <a:spcPct val="20000"/>
                        </a:spcBef>
                        <a:spcAft>
                          <a:spcPct val="0"/>
                        </a:spcAft>
                        <a:defRPr sz="1600" b="1">
                          <a:solidFill>
                            <a:schemeClr val="tx1"/>
                          </a:solidFill>
                          <a:latin typeface="Arial" charset="0"/>
                          <a:ea typeface="ＭＳ Ｐゴシック" charset="-128"/>
                        </a:defRPr>
                      </a:lvl6pPr>
                      <a:lvl7pPr marL="2971800" indent="-228600" eaLnBrk="0" fontAlgn="base" hangingPunct="0">
                        <a:spcBef>
                          <a:spcPct val="20000"/>
                        </a:spcBef>
                        <a:spcAft>
                          <a:spcPct val="0"/>
                        </a:spcAft>
                        <a:defRPr sz="1600" b="1">
                          <a:solidFill>
                            <a:schemeClr val="tx1"/>
                          </a:solidFill>
                          <a:latin typeface="Arial" charset="0"/>
                          <a:ea typeface="ＭＳ Ｐゴシック" charset="-128"/>
                        </a:defRPr>
                      </a:lvl7pPr>
                      <a:lvl8pPr marL="3429000" indent="-228600" eaLnBrk="0" fontAlgn="base" hangingPunct="0">
                        <a:spcBef>
                          <a:spcPct val="20000"/>
                        </a:spcBef>
                        <a:spcAft>
                          <a:spcPct val="0"/>
                        </a:spcAft>
                        <a:defRPr sz="1600" b="1">
                          <a:solidFill>
                            <a:schemeClr val="tx1"/>
                          </a:solidFill>
                          <a:latin typeface="Arial" charset="0"/>
                          <a:ea typeface="ＭＳ Ｐゴシック" charset="-128"/>
                        </a:defRPr>
                      </a:lvl8pPr>
                      <a:lvl9pPr marL="3886200" indent="-228600" eaLnBrk="0" fontAlgn="base" hangingPunct="0">
                        <a:spcBef>
                          <a:spcPct val="20000"/>
                        </a:spcBef>
                        <a:spcAft>
                          <a:spcPct val="0"/>
                        </a:spcAft>
                        <a:defRPr sz="1600" b="1">
                          <a:solidFill>
                            <a:schemeClr val="tx1"/>
                          </a:solidFill>
                          <a:latin typeface="Arial" charset="0"/>
                          <a:ea typeface="ＭＳ Ｐゴシック" charset="-128"/>
                        </a:defRPr>
                      </a:lvl9pPr>
                    </a:lstStyle>
                    <a:p>
                      <a:pPr marL="0" marR="0" lvl="0" indent="0" algn="l" defTabSz="914400" rtl="0" eaLnBrk="1" fontAlgn="base" latinLnBrk="0" hangingPunct="1">
                        <a:lnSpc>
                          <a:spcPct val="80000"/>
                        </a:lnSpc>
                        <a:spcBef>
                          <a:spcPts val="400"/>
                        </a:spcBef>
                        <a:spcAft>
                          <a:spcPts val="400"/>
                        </a:spcAft>
                        <a:buClrTx/>
                        <a:buSzTx/>
                        <a:buFontTx/>
                        <a:buNone/>
                        <a:tabLst/>
                      </a:pPr>
                      <a:r>
                        <a:rPr kumimoji="0" lang="en-US" altLang="x-none" sz="2000" b="1" i="0" u="none" strike="noStrike" cap="none" normalizeH="0" baseline="0">
                          <a:ln>
                            <a:noFill/>
                          </a:ln>
                          <a:solidFill>
                            <a:srgbClr val="000000"/>
                          </a:solidFill>
                          <a:effectLst/>
                          <a:latin typeface="Arial" charset="0"/>
                          <a:ea typeface="ＭＳ Ｐゴシック" charset="-128"/>
                        </a:rPr>
                        <a:t>Resource Management</a:t>
                      </a:r>
                      <a:endParaRPr kumimoji="0" lang="en-US" altLang="x-none" sz="2000" b="1" i="0" u="none" strike="noStrike" cap="none" normalizeH="0" baseline="0">
                        <a:ln>
                          <a:noFill/>
                        </a:ln>
                        <a:solidFill>
                          <a:srgbClr val="000000"/>
                        </a:solidFill>
                        <a:effectLst/>
                        <a:latin typeface="Times" charset="0"/>
                        <a:ea typeface="ＭＳ Ｐゴシック" charset="-128"/>
                      </a:endParaRPr>
                    </a:p>
                  </a:txBody>
                  <a:tcPr marL="68579" marR="68579"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eaLnBrk="0" hangingPunct="0">
                        <a:spcBef>
                          <a:spcPct val="20000"/>
                        </a:spcBef>
                        <a:buFont typeface="Arial" charset="0"/>
                        <a:defRPr sz="2400" b="1">
                          <a:solidFill>
                            <a:schemeClr val="tx1"/>
                          </a:solidFill>
                          <a:latin typeface="Arial" charset="0"/>
                          <a:ea typeface="ＭＳ Ｐゴシック" charset="-128"/>
                        </a:defRPr>
                      </a:lvl1pPr>
                      <a:lvl2pPr marL="742950" indent="-285750" eaLnBrk="0" hangingPunct="0">
                        <a:spcBef>
                          <a:spcPct val="20000"/>
                        </a:spcBef>
                        <a:defRPr sz="2000" b="1">
                          <a:solidFill>
                            <a:schemeClr val="tx1"/>
                          </a:solidFill>
                          <a:latin typeface="Arial" charset="0"/>
                          <a:ea typeface="ＭＳ Ｐゴシック" charset="-128"/>
                        </a:defRPr>
                      </a:lvl2pPr>
                      <a:lvl3pPr marL="1143000" indent="-228600" eaLnBrk="0" hangingPunct="0">
                        <a:spcBef>
                          <a:spcPct val="20000"/>
                        </a:spcBef>
                        <a:defRPr b="1">
                          <a:solidFill>
                            <a:schemeClr val="tx1"/>
                          </a:solidFill>
                          <a:latin typeface="Arial" charset="0"/>
                          <a:ea typeface="ＭＳ Ｐゴシック" charset="-128"/>
                        </a:defRPr>
                      </a:lvl3pPr>
                      <a:lvl4pPr marL="1600200" indent="-228600" eaLnBrk="0" hangingPunct="0">
                        <a:spcBef>
                          <a:spcPct val="20000"/>
                        </a:spcBef>
                        <a:defRPr sz="1600" b="1">
                          <a:solidFill>
                            <a:schemeClr val="tx1"/>
                          </a:solidFill>
                          <a:latin typeface="Arial" charset="0"/>
                          <a:ea typeface="ＭＳ Ｐゴシック" charset="-128"/>
                        </a:defRPr>
                      </a:lvl4pPr>
                      <a:lvl5pPr marL="2057400" indent="-228600" eaLnBrk="0" hangingPunct="0">
                        <a:spcBef>
                          <a:spcPct val="20000"/>
                        </a:spcBef>
                        <a:defRPr sz="1600" b="1">
                          <a:solidFill>
                            <a:schemeClr val="tx1"/>
                          </a:solidFill>
                          <a:latin typeface="Arial" charset="0"/>
                          <a:ea typeface="ＭＳ Ｐゴシック" charset="-128"/>
                        </a:defRPr>
                      </a:lvl5pPr>
                      <a:lvl6pPr marL="2514600" indent="-228600" eaLnBrk="0" fontAlgn="base" hangingPunct="0">
                        <a:spcBef>
                          <a:spcPct val="20000"/>
                        </a:spcBef>
                        <a:spcAft>
                          <a:spcPct val="0"/>
                        </a:spcAft>
                        <a:defRPr sz="1600" b="1">
                          <a:solidFill>
                            <a:schemeClr val="tx1"/>
                          </a:solidFill>
                          <a:latin typeface="Arial" charset="0"/>
                          <a:ea typeface="ＭＳ Ｐゴシック" charset="-128"/>
                        </a:defRPr>
                      </a:lvl6pPr>
                      <a:lvl7pPr marL="2971800" indent="-228600" eaLnBrk="0" fontAlgn="base" hangingPunct="0">
                        <a:spcBef>
                          <a:spcPct val="20000"/>
                        </a:spcBef>
                        <a:spcAft>
                          <a:spcPct val="0"/>
                        </a:spcAft>
                        <a:defRPr sz="1600" b="1">
                          <a:solidFill>
                            <a:schemeClr val="tx1"/>
                          </a:solidFill>
                          <a:latin typeface="Arial" charset="0"/>
                          <a:ea typeface="ＭＳ Ｐゴシック" charset="-128"/>
                        </a:defRPr>
                      </a:lvl7pPr>
                      <a:lvl8pPr marL="3429000" indent="-228600" eaLnBrk="0" fontAlgn="base" hangingPunct="0">
                        <a:spcBef>
                          <a:spcPct val="20000"/>
                        </a:spcBef>
                        <a:spcAft>
                          <a:spcPct val="0"/>
                        </a:spcAft>
                        <a:defRPr sz="1600" b="1">
                          <a:solidFill>
                            <a:schemeClr val="tx1"/>
                          </a:solidFill>
                          <a:latin typeface="Arial" charset="0"/>
                          <a:ea typeface="ＭＳ Ｐゴシック" charset="-128"/>
                        </a:defRPr>
                      </a:lvl8pPr>
                      <a:lvl9pPr marL="3886200" indent="-228600" eaLnBrk="0" fontAlgn="base" hangingPunct="0">
                        <a:spcBef>
                          <a:spcPct val="20000"/>
                        </a:spcBef>
                        <a:spcAft>
                          <a:spcPct val="0"/>
                        </a:spcAft>
                        <a:defRPr sz="1600" b="1">
                          <a:solidFill>
                            <a:schemeClr val="tx1"/>
                          </a:solidFill>
                          <a:latin typeface="Arial" charset="0"/>
                          <a:ea typeface="ＭＳ Ｐゴシック" charset="-128"/>
                        </a:defRPr>
                      </a:lvl9pPr>
                    </a:lstStyle>
                    <a:p>
                      <a:pPr marL="0" marR="0" lvl="0" indent="0" algn="l" defTabSz="914400" rtl="0" eaLnBrk="1" fontAlgn="base" latinLnBrk="0" hangingPunct="1">
                        <a:lnSpc>
                          <a:spcPct val="80000"/>
                        </a:lnSpc>
                        <a:spcBef>
                          <a:spcPts val="400"/>
                        </a:spcBef>
                        <a:spcAft>
                          <a:spcPts val="400"/>
                        </a:spcAft>
                        <a:buClrTx/>
                        <a:buSzTx/>
                        <a:buFontTx/>
                        <a:buNone/>
                        <a:tabLst/>
                      </a:pPr>
                      <a:r>
                        <a:rPr kumimoji="0" lang="en-US" altLang="x-none" sz="2000" b="1" i="0" u="none" strike="noStrike" cap="none" normalizeH="0" baseline="0">
                          <a:ln>
                            <a:noFill/>
                          </a:ln>
                          <a:solidFill>
                            <a:srgbClr val="000000"/>
                          </a:solidFill>
                          <a:effectLst/>
                          <a:latin typeface="Arial" charset="0"/>
                          <a:ea typeface="ＭＳ Ｐゴシック" charset="-128"/>
                        </a:rPr>
                        <a:t>Determine what critical resources are necessary to continue operating in the presence of a fault: omission, crash, incorrect timing, or incorrect response. Ensure there are sufficient remaining resources in the event of a fault to log the fault; notify appropriate entities (people or systems); disable source of events causing the fault; fix or mask the fault/failure; operate normally, in startup, shutdown, repair mode, degraded operation, and overloaded operation.</a:t>
                      </a:r>
                    </a:p>
                    <a:p>
                      <a:pPr marL="0" marR="0" lvl="0" indent="0" algn="l" defTabSz="914400" rtl="0" eaLnBrk="1" fontAlgn="base" latinLnBrk="0" hangingPunct="1">
                        <a:lnSpc>
                          <a:spcPct val="80000"/>
                        </a:lnSpc>
                        <a:spcBef>
                          <a:spcPts val="400"/>
                        </a:spcBef>
                        <a:spcAft>
                          <a:spcPts val="400"/>
                        </a:spcAft>
                        <a:buClrTx/>
                        <a:buSzTx/>
                        <a:buFontTx/>
                        <a:buNone/>
                        <a:tabLst/>
                      </a:pPr>
                      <a:r>
                        <a:rPr kumimoji="0" lang="en-US" altLang="x-none" sz="2000" b="1" i="0" u="none" strike="noStrike" cap="none" normalizeH="0" baseline="0">
                          <a:ln>
                            <a:noFill/>
                          </a:ln>
                          <a:solidFill>
                            <a:srgbClr val="000000"/>
                          </a:solidFill>
                          <a:effectLst/>
                          <a:latin typeface="Arial" charset="0"/>
                          <a:ea typeface="ＭＳ Ｐゴシック" charset="-128"/>
                        </a:rPr>
                        <a:t>Determine the availability time for critical resources, what critical resources must be available during specified time intervals, time intervals during which the critical resources may be in a degraded mode, and repair time for critical resources. Ensure that the critical resources are available during these time intervals.</a:t>
                      </a:r>
                    </a:p>
                    <a:p>
                      <a:pPr marL="0" marR="0" lvl="0" indent="0" algn="l" defTabSz="914400" rtl="0" eaLnBrk="1" fontAlgn="base" latinLnBrk="0" hangingPunct="1">
                        <a:lnSpc>
                          <a:spcPct val="80000"/>
                        </a:lnSpc>
                        <a:spcBef>
                          <a:spcPts val="400"/>
                        </a:spcBef>
                        <a:spcAft>
                          <a:spcPts val="400"/>
                        </a:spcAft>
                        <a:buClrTx/>
                        <a:buSzTx/>
                        <a:buFontTx/>
                        <a:buNone/>
                        <a:tabLst/>
                      </a:pPr>
                      <a:r>
                        <a:rPr kumimoji="0" lang="en-US" altLang="x-none" sz="2000" b="1" i="0" u="none" strike="noStrike" cap="none" normalizeH="0" baseline="0">
                          <a:ln>
                            <a:noFill/>
                          </a:ln>
                          <a:solidFill>
                            <a:srgbClr val="000000"/>
                          </a:solidFill>
                          <a:effectLst/>
                          <a:latin typeface="Arial" charset="0"/>
                          <a:ea typeface="ＭＳ Ｐゴシック" charset="-128"/>
                        </a:rPr>
                        <a:t>For example, ensure that input queues are large enough to buffer anticipated messages if a server fails so that the messages are not permanently lost.</a:t>
                      </a:r>
                      <a:endParaRPr kumimoji="0" lang="en-US" altLang="x-none" sz="2000" b="1" i="0" u="none" strike="noStrike" cap="none" normalizeH="0" baseline="0">
                        <a:ln>
                          <a:noFill/>
                        </a:ln>
                        <a:solidFill>
                          <a:srgbClr val="000000"/>
                        </a:solidFill>
                        <a:effectLst/>
                        <a:latin typeface="Times" charset="0"/>
                        <a:ea typeface="ＭＳ Ｐゴシック" charset="-128"/>
                      </a:endParaRPr>
                    </a:p>
                  </a:txBody>
                  <a:tcPr marL="68579" marR="68579"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Binding time</a:t>
            </a:r>
          </a:p>
        </p:txBody>
      </p:sp>
      <p:sp>
        <p:nvSpPr>
          <p:cNvPr id="4" name="Content Placeholder 3"/>
          <p:cNvSpPr>
            <a:spLocks noGrp="1"/>
          </p:cNvSpPr>
          <p:nvPr>
            <p:ph idx="1"/>
          </p:nvPr>
        </p:nvSpPr>
        <p:spPr/>
        <p:txBody>
          <a:bodyPr/>
          <a:lstStyle/>
          <a:p>
            <a:r>
              <a:rPr lang="en-US" dirty="0"/>
              <a:t>Resources added as part of late binding can be sources of fault</a:t>
            </a:r>
          </a:p>
          <a:p>
            <a:r>
              <a:rPr lang="en-US" dirty="0"/>
              <a:t>Will fault-detection work properly for resources that are bound late?</a:t>
            </a:r>
          </a:p>
          <a:p>
            <a:r>
              <a:rPr lang="en-US" dirty="0"/>
              <a:t>What are the availability characteristics of the resources that are bound late?</a:t>
            </a:r>
          </a:p>
        </p:txBody>
      </p:sp>
      <p:sp>
        <p:nvSpPr>
          <p:cNvPr id="3" name="Slide Number Placeholder 2"/>
          <p:cNvSpPr>
            <a:spLocks noGrp="1"/>
          </p:cNvSpPr>
          <p:nvPr>
            <p:ph type="sldNum" sz="quarter" idx="10"/>
          </p:nvPr>
        </p:nvSpPr>
        <p:spPr/>
        <p:txBody>
          <a:bodyPr/>
          <a:lstStyle/>
          <a:p>
            <a:fld id="{C7FC5833-0B1E-D946-A568-ED0A92391AAA}" type="slidenum">
              <a:rPr lang="en-US" altLang="x-none" smtClean="0"/>
              <a:pPr/>
              <a:t>73</a:t>
            </a:fld>
            <a:endParaRPr lang="en-US" altLang="x-none"/>
          </a:p>
        </p:txBody>
      </p:sp>
    </p:spTree>
    <p:extLst>
      <p:ext uri="{BB962C8B-B14F-4D97-AF65-F5344CB8AC3E}">
        <p14:creationId xmlns:p14="http://schemas.microsoft.com/office/powerpoint/2010/main" val="205431584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84213" y="549275"/>
            <a:ext cx="8459787" cy="1025525"/>
          </a:xfrm>
        </p:spPr>
        <p:txBody>
          <a:bodyPr/>
          <a:lstStyle/>
          <a:p>
            <a:r>
              <a:rPr lang="en-US" altLang="x-none">
                <a:ea typeface="ＭＳ Ｐゴシック" charset="-128"/>
              </a:rPr>
              <a:t>Design Checklist for Availability</a:t>
            </a:r>
          </a:p>
        </p:txBody>
      </p:sp>
      <p:sp>
        <p:nvSpPr>
          <p:cNvPr id="87042" name="Footer Placeholder 3"/>
          <p:cNvSpPr>
            <a:spLocks noGrp="1"/>
          </p:cNvSpPr>
          <p:nvPr>
            <p:ph type="ftr" sz="quarter" idx="4294967295"/>
          </p:nvPr>
        </p:nvSpPr>
        <p:spPr bwMode="auto">
          <a:xfrm>
            <a:off x="0" y="6592888"/>
            <a:ext cx="63373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AU" altLang="x-none" sz="1100"/>
              <a:t>© Len Bass, Paul Clements, Rick Kazman, distributed under Creative Commons Attribution License</a:t>
            </a:r>
          </a:p>
        </p:txBody>
      </p:sp>
      <p:graphicFrame>
        <p:nvGraphicFramePr>
          <p:cNvPr id="3" name="Table 2"/>
          <p:cNvGraphicFramePr>
            <a:graphicFrameLocks noGrp="1"/>
          </p:cNvGraphicFramePr>
          <p:nvPr/>
        </p:nvGraphicFramePr>
        <p:xfrm>
          <a:off x="395288" y="1557338"/>
          <a:ext cx="8353425" cy="4886325"/>
        </p:xfrm>
        <a:graphic>
          <a:graphicData uri="http://schemas.openxmlformats.org/drawingml/2006/table">
            <a:tbl>
              <a:tblPr/>
              <a:tblGrid>
                <a:gridCol w="1200150">
                  <a:extLst>
                    <a:ext uri="{9D8B030D-6E8A-4147-A177-3AD203B41FA5}">
                      <a16:colId xmlns:a16="http://schemas.microsoft.com/office/drawing/2014/main" val="20000"/>
                    </a:ext>
                  </a:extLst>
                </a:gridCol>
                <a:gridCol w="7153275">
                  <a:extLst>
                    <a:ext uri="{9D8B030D-6E8A-4147-A177-3AD203B41FA5}">
                      <a16:colId xmlns:a16="http://schemas.microsoft.com/office/drawing/2014/main" val="20001"/>
                    </a:ext>
                  </a:extLst>
                </a:gridCol>
              </a:tblGrid>
              <a:tr h="4886325">
                <a:tc>
                  <a:txBody>
                    <a:bodyPr/>
                    <a:lstStyle>
                      <a:lvl1pPr eaLnBrk="0" hangingPunct="0">
                        <a:spcBef>
                          <a:spcPct val="20000"/>
                        </a:spcBef>
                        <a:buFont typeface="Arial" charset="0"/>
                        <a:defRPr sz="2400" b="1">
                          <a:solidFill>
                            <a:schemeClr val="tx1"/>
                          </a:solidFill>
                          <a:latin typeface="Arial" charset="0"/>
                          <a:ea typeface="ＭＳ Ｐゴシック" charset="-128"/>
                        </a:defRPr>
                      </a:lvl1pPr>
                      <a:lvl2pPr marL="742950" indent="-285750" eaLnBrk="0" hangingPunct="0">
                        <a:spcBef>
                          <a:spcPct val="20000"/>
                        </a:spcBef>
                        <a:defRPr sz="2000" b="1">
                          <a:solidFill>
                            <a:schemeClr val="tx1"/>
                          </a:solidFill>
                          <a:latin typeface="Arial" charset="0"/>
                          <a:ea typeface="ＭＳ Ｐゴシック" charset="-128"/>
                        </a:defRPr>
                      </a:lvl2pPr>
                      <a:lvl3pPr marL="1143000" indent="-228600" eaLnBrk="0" hangingPunct="0">
                        <a:spcBef>
                          <a:spcPct val="20000"/>
                        </a:spcBef>
                        <a:defRPr b="1">
                          <a:solidFill>
                            <a:schemeClr val="tx1"/>
                          </a:solidFill>
                          <a:latin typeface="Arial" charset="0"/>
                          <a:ea typeface="ＭＳ Ｐゴシック" charset="-128"/>
                        </a:defRPr>
                      </a:lvl3pPr>
                      <a:lvl4pPr marL="1600200" indent="-228600" eaLnBrk="0" hangingPunct="0">
                        <a:spcBef>
                          <a:spcPct val="20000"/>
                        </a:spcBef>
                        <a:defRPr sz="1600" b="1">
                          <a:solidFill>
                            <a:schemeClr val="tx1"/>
                          </a:solidFill>
                          <a:latin typeface="Arial" charset="0"/>
                          <a:ea typeface="ＭＳ Ｐゴシック" charset="-128"/>
                        </a:defRPr>
                      </a:lvl4pPr>
                      <a:lvl5pPr marL="2057400" indent="-228600" eaLnBrk="0" hangingPunct="0">
                        <a:spcBef>
                          <a:spcPct val="20000"/>
                        </a:spcBef>
                        <a:defRPr sz="1600" b="1">
                          <a:solidFill>
                            <a:schemeClr val="tx1"/>
                          </a:solidFill>
                          <a:latin typeface="Arial" charset="0"/>
                          <a:ea typeface="ＭＳ Ｐゴシック" charset="-128"/>
                        </a:defRPr>
                      </a:lvl5pPr>
                      <a:lvl6pPr marL="2514600" indent="-228600" eaLnBrk="0" fontAlgn="base" hangingPunct="0">
                        <a:spcBef>
                          <a:spcPct val="20000"/>
                        </a:spcBef>
                        <a:spcAft>
                          <a:spcPct val="0"/>
                        </a:spcAft>
                        <a:defRPr sz="1600" b="1">
                          <a:solidFill>
                            <a:schemeClr val="tx1"/>
                          </a:solidFill>
                          <a:latin typeface="Arial" charset="0"/>
                          <a:ea typeface="ＭＳ Ｐゴシック" charset="-128"/>
                        </a:defRPr>
                      </a:lvl6pPr>
                      <a:lvl7pPr marL="2971800" indent="-228600" eaLnBrk="0" fontAlgn="base" hangingPunct="0">
                        <a:spcBef>
                          <a:spcPct val="20000"/>
                        </a:spcBef>
                        <a:spcAft>
                          <a:spcPct val="0"/>
                        </a:spcAft>
                        <a:defRPr sz="1600" b="1">
                          <a:solidFill>
                            <a:schemeClr val="tx1"/>
                          </a:solidFill>
                          <a:latin typeface="Arial" charset="0"/>
                          <a:ea typeface="ＭＳ Ｐゴシック" charset="-128"/>
                        </a:defRPr>
                      </a:lvl7pPr>
                      <a:lvl8pPr marL="3429000" indent="-228600" eaLnBrk="0" fontAlgn="base" hangingPunct="0">
                        <a:spcBef>
                          <a:spcPct val="20000"/>
                        </a:spcBef>
                        <a:spcAft>
                          <a:spcPct val="0"/>
                        </a:spcAft>
                        <a:defRPr sz="1600" b="1">
                          <a:solidFill>
                            <a:schemeClr val="tx1"/>
                          </a:solidFill>
                          <a:latin typeface="Arial" charset="0"/>
                          <a:ea typeface="ＭＳ Ｐゴシック" charset="-128"/>
                        </a:defRPr>
                      </a:lvl8pPr>
                      <a:lvl9pPr marL="3886200" indent="-228600" eaLnBrk="0" fontAlgn="base" hangingPunct="0">
                        <a:spcBef>
                          <a:spcPct val="20000"/>
                        </a:spcBef>
                        <a:spcAft>
                          <a:spcPct val="0"/>
                        </a:spcAft>
                        <a:defRPr sz="1600" b="1">
                          <a:solidFill>
                            <a:schemeClr val="tx1"/>
                          </a:solidFill>
                          <a:latin typeface="Arial" charset="0"/>
                          <a:ea typeface="ＭＳ Ｐゴシック" charset="-128"/>
                        </a:defRPr>
                      </a:lvl9pPr>
                    </a:lstStyle>
                    <a:p>
                      <a:pPr marL="0" marR="0" lvl="0" indent="0" algn="l" defTabSz="914400" rtl="0" eaLnBrk="1" fontAlgn="base" latinLnBrk="0" hangingPunct="1">
                        <a:lnSpc>
                          <a:spcPct val="80000"/>
                        </a:lnSpc>
                        <a:spcBef>
                          <a:spcPts val="400"/>
                        </a:spcBef>
                        <a:spcAft>
                          <a:spcPts val="400"/>
                        </a:spcAft>
                        <a:buClrTx/>
                        <a:buSzTx/>
                        <a:buFontTx/>
                        <a:buNone/>
                        <a:tabLst/>
                      </a:pPr>
                      <a:r>
                        <a:rPr kumimoji="0" lang="en-US" altLang="x-none" sz="2000" b="1" i="0" u="none" strike="noStrike" cap="none" normalizeH="0" baseline="0">
                          <a:ln>
                            <a:noFill/>
                          </a:ln>
                          <a:solidFill>
                            <a:srgbClr val="000000"/>
                          </a:solidFill>
                          <a:effectLst/>
                          <a:latin typeface="Arial" charset="0"/>
                          <a:ea typeface="ＭＳ Ｐゴシック" charset="-128"/>
                        </a:rPr>
                        <a:t>Binding Time</a:t>
                      </a:r>
                      <a:endParaRPr kumimoji="0" lang="en-US" altLang="x-none" sz="2000" b="1" i="0" u="none" strike="noStrike" cap="none" normalizeH="0" baseline="0">
                        <a:ln>
                          <a:noFill/>
                        </a:ln>
                        <a:solidFill>
                          <a:srgbClr val="000000"/>
                        </a:solidFill>
                        <a:effectLst/>
                        <a:latin typeface="Times" charset="0"/>
                        <a:ea typeface="ＭＳ Ｐゴシック" charset="-128"/>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eaLnBrk="0" hangingPunct="0">
                        <a:spcBef>
                          <a:spcPct val="20000"/>
                        </a:spcBef>
                        <a:buFont typeface="Arial" charset="0"/>
                        <a:defRPr sz="2400" b="1">
                          <a:solidFill>
                            <a:schemeClr val="tx1"/>
                          </a:solidFill>
                          <a:latin typeface="Arial" charset="0"/>
                          <a:ea typeface="ＭＳ Ｐゴシック" charset="-128"/>
                        </a:defRPr>
                      </a:lvl1pPr>
                      <a:lvl2pPr marL="742950" indent="-285750" eaLnBrk="0" hangingPunct="0">
                        <a:spcBef>
                          <a:spcPct val="20000"/>
                        </a:spcBef>
                        <a:defRPr sz="2000" b="1">
                          <a:solidFill>
                            <a:schemeClr val="tx1"/>
                          </a:solidFill>
                          <a:latin typeface="Arial" charset="0"/>
                          <a:ea typeface="ＭＳ Ｐゴシック" charset="-128"/>
                        </a:defRPr>
                      </a:lvl2pPr>
                      <a:lvl3pPr marL="1143000" indent="-228600" eaLnBrk="0" hangingPunct="0">
                        <a:spcBef>
                          <a:spcPct val="20000"/>
                        </a:spcBef>
                        <a:defRPr b="1">
                          <a:solidFill>
                            <a:schemeClr val="tx1"/>
                          </a:solidFill>
                          <a:latin typeface="Arial" charset="0"/>
                          <a:ea typeface="ＭＳ Ｐゴシック" charset="-128"/>
                        </a:defRPr>
                      </a:lvl3pPr>
                      <a:lvl4pPr marL="1600200" indent="-228600" eaLnBrk="0" hangingPunct="0">
                        <a:spcBef>
                          <a:spcPct val="20000"/>
                        </a:spcBef>
                        <a:defRPr sz="1600" b="1">
                          <a:solidFill>
                            <a:schemeClr val="tx1"/>
                          </a:solidFill>
                          <a:latin typeface="Arial" charset="0"/>
                          <a:ea typeface="ＭＳ Ｐゴシック" charset="-128"/>
                        </a:defRPr>
                      </a:lvl4pPr>
                      <a:lvl5pPr marL="2057400" indent="-228600" eaLnBrk="0" hangingPunct="0">
                        <a:spcBef>
                          <a:spcPct val="20000"/>
                        </a:spcBef>
                        <a:defRPr sz="1600" b="1">
                          <a:solidFill>
                            <a:schemeClr val="tx1"/>
                          </a:solidFill>
                          <a:latin typeface="Arial" charset="0"/>
                          <a:ea typeface="ＭＳ Ｐゴシック" charset="-128"/>
                        </a:defRPr>
                      </a:lvl5pPr>
                      <a:lvl6pPr marL="2514600" indent="-228600" eaLnBrk="0" fontAlgn="base" hangingPunct="0">
                        <a:spcBef>
                          <a:spcPct val="20000"/>
                        </a:spcBef>
                        <a:spcAft>
                          <a:spcPct val="0"/>
                        </a:spcAft>
                        <a:defRPr sz="1600" b="1">
                          <a:solidFill>
                            <a:schemeClr val="tx1"/>
                          </a:solidFill>
                          <a:latin typeface="Arial" charset="0"/>
                          <a:ea typeface="ＭＳ Ｐゴシック" charset="-128"/>
                        </a:defRPr>
                      </a:lvl6pPr>
                      <a:lvl7pPr marL="2971800" indent="-228600" eaLnBrk="0" fontAlgn="base" hangingPunct="0">
                        <a:spcBef>
                          <a:spcPct val="20000"/>
                        </a:spcBef>
                        <a:spcAft>
                          <a:spcPct val="0"/>
                        </a:spcAft>
                        <a:defRPr sz="1600" b="1">
                          <a:solidFill>
                            <a:schemeClr val="tx1"/>
                          </a:solidFill>
                          <a:latin typeface="Arial" charset="0"/>
                          <a:ea typeface="ＭＳ Ｐゴシック" charset="-128"/>
                        </a:defRPr>
                      </a:lvl7pPr>
                      <a:lvl8pPr marL="3429000" indent="-228600" eaLnBrk="0" fontAlgn="base" hangingPunct="0">
                        <a:spcBef>
                          <a:spcPct val="20000"/>
                        </a:spcBef>
                        <a:spcAft>
                          <a:spcPct val="0"/>
                        </a:spcAft>
                        <a:defRPr sz="1600" b="1">
                          <a:solidFill>
                            <a:schemeClr val="tx1"/>
                          </a:solidFill>
                          <a:latin typeface="Arial" charset="0"/>
                          <a:ea typeface="ＭＳ Ｐゴシック" charset="-128"/>
                        </a:defRPr>
                      </a:lvl8pPr>
                      <a:lvl9pPr marL="3886200" indent="-228600" eaLnBrk="0" fontAlgn="base" hangingPunct="0">
                        <a:spcBef>
                          <a:spcPct val="20000"/>
                        </a:spcBef>
                        <a:spcAft>
                          <a:spcPct val="0"/>
                        </a:spcAft>
                        <a:defRPr sz="1600" b="1">
                          <a:solidFill>
                            <a:schemeClr val="tx1"/>
                          </a:solidFill>
                          <a:latin typeface="Arial" charset="0"/>
                          <a:ea typeface="ＭＳ Ｐゴシック" charset="-128"/>
                        </a:defRPr>
                      </a:lvl9pPr>
                    </a:lstStyle>
                    <a:p>
                      <a:pPr marL="0" marR="0" lvl="0" indent="0" algn="l" defTabSz="914400" rtl="0" eaLnBrk="1" fontAlgn="base" latinLnBrk="0" hangingPunct="1">
                        <a:lnSpc>
                          <a:spcPct val="80000"/>
                        </a:lnSpc>
                        <a:spcBef>
                          <a:spcPts val="400"/>
                        </a:spcBef>
                        <a:spcAft>
                          <a:spcPts val="400"/>
                        </a:spcAft>
                        <a:buClrTx/>
                        <a:buSzTx/>
                        <a:buFontTx/>
                        <a:buNone/>
                        <a:tabLst/>
                      </a:pPr>
                      <a:r>
                        <a:rPr kumimoji="0" lang="en-US" altLang="x-none" sz="2000" b="1" i="0" u="none" strike="noStrike" cap="none" normalizeH="0" baseline="0">
                          <a:ln>
                            <a:noFill/>
                          </a:ln>
                          <a:solidFill>
                            <a:srgbClr val="000000"/>
                          </a:solidFill>
                          <a:effectLst/>
                          <a:latin typeface="Arial" charset="0"/>
                          <a:ea typeface="ＭＳ Ｐゴシック" charset="-128"/>
                        </a:rPr>
                        <a:t>Determine how and when architectural elements are bound.  If late binding is used to alternate between components that can themselves be sources of faults (e.g. processes, processors, communication channels), ensure the chosen availability strategy is sufficient to cover faults introduced by all sources. E.g.</a:t>
                      </a:r>
                    </a:p>
                    <a:p>
                      <a:pPr marL="0" marR="0" lvl="0" indent="0" algn="l" defTabSz="914400" rtl="0" eaLnBrk="1" fontAlgn="base" latinLnBrk="0" hangingPunct="1">
                        <a:lnSpc>
                          <a:spcPct val="80000"/>
                        </a:lnSpc>
                        <a:spcBef>
                          <a:spcPts val="100"/>
                        </a:spcBef>
                        <a:spcAft>
                          <a:spcPts val="300"/>
                        </a:spcAft>
                        <a:buClrTx/>
                        <a:buSzTx/>
                        <a:buFont typeface="Symbol" charset="2"/>
                        <a:buChar char=""/>
                        <a:tabLst/>
                      </a:pPr>
                      <a:r>
                        <a:rPr kumimoji="0" lang="en-US" altLang="x-none" sz="2000" b="1" i="0" u="none" strike="noStrike" cap="none" normalizeH="0" baseline="0">
                          <a:ln>
                            <a:noFill/>
                          </a:ln>
                          <a:solidFill>
                            <a:srgbClr val="000000"/>
                          </a:solidFill>
                          <a:effectLst/>
                          <a:latin typeface="Arial" charset="0"/>
                          <a:ea typeface="ＭＳ Ｐゴシック" charset="-128"/>
                        </a:rPr>
                        <a:t>If late binding is used to switch between processors that will be the subject of faults, will the fault detection and recovery mechanisms work for all possible bindings?</a:t>
                      </a:r>
                    </a:p>
                    <a:p>
                      <a:pPr marL="0" marR="0" lvl="0" indent="0" algn="l" defTabSz="914400" rtl="0" eaLnBrk="1" fontAlgn="base" latinLnBrk="0" hangingPunct="1">
                        <a:lnSpc>
                          <a:spcPct val="80000"/>
                        </a:lnSpc>
                        <a:spcBef>
                          <a:spcPts val="100"/>
                        </a:spcBef>
                        <a:spcAft>
                          <a:spcPts val="300"/>
                        </a:spcAft>
                        <a:buClrTx/>
                        <a:buSzTx/>
                        <a:buFont typeface="Symbol" charset="2"/>
                        <a:buChar char=""/>
                        <a:tabLst/>
                      </a:pPr>
                      <a:r>
                        <a:rPr kumimoji="0" lang="en-US" altLang="x-none" sz="2000" b="1" i="0" u="none" strike="noStrike" cap="none" normalizeH="0" baseline="0">
                          <a:ln>
                            <a:noFill/>
                          </a:ln>
                          <a:solidFill>
                            <a:srgbClr val="000000"/>
                          </a:solidFill>
                          <a:effectLst/>
                          <a:latin typeface="Arial" charset="0"/>
                          <a:ea typeface="ＭＳ Ｐゴシック" charset="-128"/>
                        </a:rPr>
                        <a:t>If late binding is used to change the definition or tolerance of what constitutes a fault (e.g., how long a process can go without responding before a fault is assumed), is the recovery strategy chosen sufficient to handle all cases?  For example, if a fault is flagged after 0.1 ms, but the recovery mechanism takes 1.5 seconds to work, that might be an unacceptable mismatch.</a:t>
                      </a:r>
                    </a:p>
                    <a:p>
                      <a:pPr marL="0" marR="0" lvl="0" indent="0" algn="l" defTabSz="914400" rtl="0" eaLnBrk="1" fontAlgn="base" latinLnBrk="0" hangingPunct="1">
                        <a:lnSpc>
                          <a:spcPct val="80000"/>
                        </a:lnSpc>
                        <a:spcBef>
                          <a:spcPts val="100"/>
                        </a:spcBef>
                        <a:spcAft>
                          <a:spcPts val="300"/>
                        </a:spcAft>
                        <a:buClrTx/>
                        <a:buSzTx/>
                        <a:buFont typeface="Symbol" charset="2"/>
                        <a:buChar char=""/>
                        <a:tabLst/>
                      </a:pPr>
                      <a:r>
                        <a:rPr kumimoji="0" lang="en-US" altLang="x-none" sz="2000" b="1" i="0" u="none" strike="noStrike" cap="none" normalizeH="0" baseline="0">
                          <a:ln>
                            <a:noFill/>
                          </a:ln>
                          <a:solidFill>
                            <a:srgbClr val="000000"/>
                          </a:solidFill>
                          <a:effectLst/>
                          <a:latin typeface="Arial" charset="0"/>
                          <a:ea typeface="ＭＳ Ｐゴシック" charset="-128"/>
                        </a:rPr>
                        <a:t>What are the availability characteristics of the late binding mechanism itself?  Can it fail?</a:t>
                      </a:r>
                      <a:endParaRPr kumimoji="0" lang="en-US" altLang="x-none" sz="2000" b="1" i="0" u="none" strike="noStrike" cap="none" normalizeH="0" baseline="0">
                        <a:ln>
                          <a:noFill/>
                        </a:ln>
                        <a:solidFill>
                          <a:srgbClr val="000000"/>
                        </a:solidFill>
                        <a:effectLst/>
                        <a:latin typeface="Times New Roman" charset="0"/>
                        <a:ea typeface="ＭＳ Ｐゴシック" charset="-128"/>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Choice of technology</a:t>
            </a:r>
          </a:p>
        </p:txBody>
      </p:sp>
      <p:sp>
        <p:nvSpPr>
          <p:cNvPr id="5" name="Content Placeholder 4"/>
          <p:cNvSpPr>
            <a:spLocks noGrp="1"/>
          </p:cNvSpPr>
          <p:nvPr>
            <p:ph idx="1"/>
          </p:nvPr>
        </p:nvSpPr>
        <p:spPr/>
        <p:txBody>
          <a:bodyPr/>
          <a:lstStyle/>
          <a:p>
            <a:r>
              <a:rPr lang="en-US" dirty="0"/>
              <a:t>Technology that can help</a:t>
            </a:r>
          </a:p>
          <a:p>
            <a:pPr lvl="1"/>
            <a:r>
              <a:rPr lang="en-US" dirty="0"/>
              <a:t>Detect faults</a:t>
            </a:r>
          </a:p>
          <a:p>
            <a:pPr lvl="1"/>
            <a:r>
              <a:rPr lang="en-US" dirty="0"/>
              <a:t>Recover from faults</a:t>
            </a:r>
          </a:p>
          <a:p>
            <a:pPr lvl="1"/>
            <a:r>
              <a:rPr lang="en-US" dirty="0"/>
              <a:t>Reintroduce failed components</a:t>
            </a:r>
          </a:p>
          <a:p>
            <a:pPr lvl="1"/>
            <a:r>
              <a:rPr lang="en-US" dirty="0"/>
              <a:t>Report and log problems</a:t>
            </a:r>
          </a:p>
          <a:p>
            <a:r>
              <a:rPr lang="en-US" dirty="0"/>
              <a:t>Availability characteristics of technologies themselves</a:t>
            </a:r>
            <a:r>
              <a:rPr lang="mr-IN" dirty="0"/>
              <a:t>…</a:t>
            </a:r>
            <a:r>
              <a:rPr lang="en-US" dirty="0"/>
              <a:t>?</a:t>
            </a:r>
          </a:p>
          <a:p>
            <a:pPr lvl="1"/>
            <a:endParaRPr lang="en-US" dirty="0"/>
          </a:p>
        </p:txBody>
      </p:sp>
      <p:sp>
        <p:nvSpPr>
          <p:cNvPr id="3" name="Slide Number Placeholder 2"/>
          <p:cNvSpPr>
            <a:spLocks noGrp="1"/>
          </p:cNvSpPr>
          <p:nvPr>
            <p:ph type="sldNum" sz="quarter" idx="10"/>
          </p:nvPr>
        </p:nvSpPr>
        <p:spPr/>
        <p:txBody>
          <a:bodyPr/>
          <a:lstStyle/>
          <a:p>
            <a:fld id="{C7FC5833-0B1E-D946-A568-ED0A92391AAA}" type="slidenum">
              <a:rPr lang="en-US" altLang="x-none" smtClean="0"/>
              <a:pPr/>
              <a:t>75</a:t>
            </a:fld>
            <a:endParaRPr lang="en-US" altLang="x-none"/>
          </a:p>
        </p:txBody>
      </p:sp>
    </p:spTree>
    <p:extLst>
      <p:ext uri="{BB962C8B-B14F-4D97-AF65-F5344CB8AC3E}">
        <p14:creationId xmlns:p14="http://schemas.microsoft.com/office/powerpoint/2010/main" val="81651914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84213" y="981075"/>
            <a:ext cx="8459787" cy="1025525"/>
          </a:xfrm>
        </p:spPr>
        <p:txBody>
          <a:bodyPr/>
          <a:lstStyle/>
          <a:p>
            <a:r>
              <a:rPr lang="en-US" altLang="x-none">
                <a:ea typeface="ＭＳ Ｐゴシック" charset="-128"/>
              </a:rPr>
              <a:t>Design Checklist for Availability</a:t>
            </a:r>
          </a:p>
        </p:txBody>
      </p:sp>
      <p:sp>
        <p:nvSpPr>
          <p:cNvPr id="88066" name="Footer Placeholder 3"/>
          <p:cNvSpPr>
            <a:spLocks noGrp="1"/>
          </p:cNvSpPr>
          <p:nvPr>
            <p:ph type="ftr" sz="quarter" idx="4294967295"/>
          </p:nvPr>
        </p:nvSpPr>
        <p:spPr bwMode="auto">
          <a:xfrm>
            <a:off x="0" y="6592888"/>
            <a:ext cx="63373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AU" altLang="x-none" sz="1100"/>
              <a:t>© Len Bass, Paul Clements, Rick Kazman, distributed under Creative Commons Attribution License</a:t>
            </a:r>
          </a:p>
        </p:txBody>
      </p:sp>
      <p:graphicFrame>
        <p:nvGraphicFramePr>
          <p:cNvPr id="3" name="Table 2"/>
          <p:cNvGraphicFramePr>
            <a:graphicFrameLocks noGrp="1"/>
          </p:cNvGraphicFramePr>
          <p:nvPr/>
        </p:nvGraphicFramePr>
        <p:xfrm>
          <a:off x="539750" y="2492375"/>
          <a:ext cx="8135938" cy="3240088"/>
        </p:xfrm>
        <a:graphic>
          <a:graphicData uri="http://schemas.openxmlformats.org/drawingml/2006/table">
            <a:tbl>
              <a:tblPr/>
              <a:tblGrid>
                <a:gridCol w="1627188">
                  <a:extLst>
                    <a:ext uri="{9D8B030D-6E8A-4147-A177-3AD203B41FA5}">
                      <a16:colId xmlns:a16="http://schemas.microsoft.com/office/drawing/2014/main" val="20000"/>
                    </a:ext>
                  </a:extLst>
                </a:gridCol>
                <a:gridCol w="6508750">
                  <a:extLst>
                    <a:ext uri="{9D8B030D-6E8A-4147-A177-3AD203B41FA5}">
                      <a16:colId xmlns:a16="http://schemas.microsoft.com/office/drawing/2014/main" val="20001"/>
                    </a:ext>
                  </a:extLst>
                </a:gridCol>
              </a:tblGrid>
              <a:tr h="3240088">
                <a:tc>
                  <a:txBody>
                    <a:bodyPr/>
                    <a:lstStyle>
                      <a:lvl1pPr eaLnBrk="0" hangingPunct="0">
                        <a:spcBef>
                          <a:spcPct val="20000"/>
                        </a:spcBef>
                        <a:buFont typeface="Arial" charset="0"/>
                        <a:defRPr sz="2400" b="1">
                          <a:solidFill>
                            <a:schemeClr val="tx1"/>
                          </a:solidFill>
                          <a:latin typeface="Arial" charset="0"/>
                          <a:ea typeface="ＭＳ Ｐゴシック" charset="-128"/>
                        </a:defRPr>
                      </a:lvl1pPr>
                      <a:lvl2pPr marL="742950" indent="-285750" eaLnBrk="0" hangingPunct="0">
                        <a:spcBef>
                          <a:spcPct val="20000"/>
                        </a:spcBef>
                        <a:defRPr sz="2000" b="1">
                          <a:solidFill>
                            <a:schemeClr val="tx1"/>
                          </a:solidFill>
                          <a:latin typeface="Arial" charset="0"/>
                          <a:ea typeface="ＭＳ Ｐゴシック" charset="-128"/>
                        </a:defRPr>
                      </a:lvl2pPr>
                      <a:lvl3pPr marL="1143000" indent="-228600" eaLnBrk="0" hangingPunct="0">
                        <a:spcBef>
                          <a:spcPct val="20000"/>
                        </a:spcBef>
                        <a:defRPr b="1">
                          <a:solidFill>
                            <a:schemeClr val="tx1"/>
                          </a:solidFill>
                          <a:latin typeface="Arial" charset="0"/>
                          <a:ea typeface="ＭＳ Ｐゴシック" charset="-128"/>
                        </a:defRPr>
                      </a:lvl3pPr>
                      <a:lvl4pPr marL="1600200" indent="-228600" eaLnBrk="0" hangingPunct="0">
                        <a:spcBef>
                          <a:spcPct val="20000"/>
                        </a:spcBef>
                        <a:defRPr sz="1600" b="1">
                          <a:solidFill>
                            <a:schemeClr val="tx1"/>
                          </a:solidFill>
                          <a:latin typeface="Arial" charset="0"/>
                          <a:ea typeface="ＭＳ Ｐゴシック" charset="-128"/>
                        </a:defRPr>
                      </a:lvl4pPr>
                      <a:lvl5pPr marL="2057400" indent="-228600" eaLnBrk="0" hangingPunct="0">
                        <a:spcBef>
                          <a:spcPct val="20000"/>
                        </a:spcBef>
                        <a:defRPr sz="1600" b="1">
                          <a:solidFill>
                            <a:schemeClr val="tx1"/>
                          </a:solidFill>
                          <a:latin typeface="Arial" charset="0"/>
                          <a:ea typeface="ＭＳ Ｐゴシック" charset="-128"/>
                        </a:defRPr>
                      </a:lvl5pPr>
                      <a:lvl6pPr marL="2514600" indent="-228600" eaLnBrk="0" fontAlgn="base" hangingPunct="0">
                        <a:spcBef>
                          <a:spcPct val="20000"/>
                        </a:spcBef>
                        <a:spcAft>
                          <a:spcPct val="0"/>
                        </a:spcAft>
                        <a:defRPr sz="1600" b="1">
                          <a:solidFill>
                            <a:schemeClr val="tx1"/>
                          </a:solidFill>
                          <a:latin typeface="Arial" charset="0"/>
                          <a:ea typeface="ＭＳ Ｐゴシック" charset="-128"/>
                        </a:defRPr>
                      </a:lvl6pPr>
                      <a:lvl7pPr marL="2971800" indent="-228600" eaLnBrk="0" fontAlgn="base" hangingPunct="0">
                        <a:spcBef>
                          <a:spcPct val="20000"/>
                        </a:spcBef>
                        <a:spcAft>
                          <a:spcPct val="0"/>
                        </a:spcAft>
                        <a:defRPr sz="1600" b="1">
                          <a:solidFill>
                            <a:schemeClr val="tx1"/>
                          </a:solidFill>
                          <a:latin typeface="Arial" charset="0"/>
                          <a:ea typeface="ＭＳ Ｐゴシック" charset="-128"/>
                        </a:defRPr>
                      </a:lvl7pPr>
                      <a:lvl8pPr marL="3429000" indent="-228600" eaLnBrk="0" fontAlgn="base" hangingPunct="0">
                        <a:spcBef>
                          <a:spcPct val="20000"/>
                        </a:spcBef>
                        <a:spcAft>
                          <a:spcPct val="0"/>
                        </a:spcAft>
                        <a:defRPr sz="1600" b="1">
                          <a:solidFill>
                            <a:schemeClr val="tx1"/>
                          </a:solidFill>
                          <a:latin typeface="Arial" charset="0"/>
                          <a:ea typeface="ＭＳ Ｐゴシック" charset="-128"/>
                        </a:defRPr>
                      </a:lvl8pPr>
                      <a:lvl9pPr marL="3886200" indent="-228600" eaLnBrk="0" fontAlgn="base" hangingPunct="0">
                        <a:spcBef>
                          <a:spcPct val="20000"/>
                        </a:spcBef>
                        <a:spcAft>
                          <a:spcPct val="0"/>
                        </a:spcAft>
                        <a:defRPr sz="1600" b="1">
                          <a:solidFill>
                            <a:schemeClr val="tx1"/>
                          </a:solidFill>
                          <a:latin typeface="Arial" charset="0"/>
                          <a:ea typeface="ＭＳ Ｐゴシック" charset="-128"/>
                        </a:defRPr>
                      </a:lvl9pPr>
                    </a:lstStyle>
                    <a:p>
                      <a:pPr marL="0" marR="0" lvl="0" indent="0" algn="l" defTabSz="914400" rtl="0" eaLnBrk="1" fontAlgn="base" latinLnBrk="0" hangingPunct="1">
                        <a:lnSpc>
                          <a:spcPct val="80000"/>
                        </a:lnSpc>
                        <a:spcBef>
                          <a:spcPts val="400"/>
                        </a:spcBef>
                        <a:spcAft>
                          <a:spcPts val="400"/>
                        </a:spcAft>
                        <a:buClrTx/>
                        <a:buSzTx/>
                        <a:buFontTx/>
                        <a:buNone/>
                        <a:tabLst/>
                      </a:pPr>
                      <a:r>
                        <a:rPr kumimoji="0" lang="en-US" altLang="x-none" sz="2000" b="1" i="0" u="none" strike="noStrike" cap="none" normalizeH="0" baseline="0">
                          <a:ln>
                            <a:noFill/>
                          </a:ln>
                          <a:solidFill>
                            <a:srgbClr val="000000"/>
                          </a:solidFill>
                          <a:effectLst/>
                          <a:latin typeface="Arial" charset="0"/>
                          <a:ea typeface="ＭＳ Ｐゴシック" charset="-128"/>
                        </a:rPr>
                        <a:t>Choice of Technology</a:t>
                      </a:r>
                      <a:endParaRPr kumimoji="0" lang="en-US" altLang="x-none" sz="2000" b="1" i="0" u="none" strike="noStrike" cap="none" normalizeH="0" baseline="0">
                        <a:ln>
                          <a:noFill/>
                        </a:ln>
                        <a:solidFill>
                          <a:srgbClr val="000000"/>
                        </a:solidFill>
                        <a:effectLst/>
                        <a:latin typeface="Times" charset="0"/>
                        <a:ea typeface="ＭＳ Ｐゴシック" charset="-128"/>
                      </a:endParaRPr>
                    </a:p>
                  </a:txBody>
                  <a:tcPr marL="68572" marR="68572"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eaLnBrk="0" hangingPunct="0">
                        <a:spcBef>
                          <a:spcPct val="20000"/>
                        </a:spcBef>
                        <a:buFont typeface="Arial" charset="0"/>
                        <a:defRPr sz="2400" b="1">
                          <a:solidFill>
                            <a:schemeClr val="tx1"/>
                          </a:solidFill>
                          <a:latin typeface="Arial" charset="0"/>
                          <a:ea typeface="ＭＳ Ｐゴシック" charset="-128"/>
                        </a:defRPr>
                      </a:lvl1pPr>
                      <a:lvl2pPr marL="742950" indent="-285750" eaLnBrk="0" hangingPunct="0">
                        <a:spcBef>
                          <a:spcPct val="20000"/>
                        </a:spcBef>
                        <a:defRPr sz="2000" b="1">
                          <a:solidFill>
                            <a:schemeClr val="tx1"/>
                          </a:solidFill>
                          <a:latin typeface="Arial" charset="0"/>
                          <a:ea typeface="ＭＳ Ｐゴシック" charset="-128"/>
                        </a:defRPr>
                      </a:lvl2pPr>
                      <a:lvl3pPr marL="1143000" indent="-228600" eaLnBrk="0" hangingPunct="0">
                        <a:spcBef>
                          <a:spcPct val="20000"/>
                        </a:spcBef>
                        <a:defRPr b="1">
                          <a:solidFill>
                            <a:schemeClr val="tx1"/>
                          </a:solidFill>
                          <a:latin typeface="Arial" charset="0"/>
                          <a:ea typeface="ＭＳ Ｐゴシック" charset="-128"/>
                        </a:defRPr>
                      </a:lvl3pPr>
                      <a:lvl4pPr marL="1600200" indent="-228600" eaLnBrk="0" hangingPunct="0">
                        <a:spcBef>
                          <a:spcPct val="20000"/>
                        </a:spcBef>
                        <a:defRPr sz="1600" b="1">
                          <a:solidFill>
                            <a:schemeClr val="tx1"/>
                          </a:solidFill>
                          <a:latin typeface="Arial" charset="0"/>
                          <a:ea typeface="ＭＳ Ｐゴシック" charset="-128"/>
                        </a:defRPr>
                      </a:lvl4pPr>
                      <a:lvl5pPr marL="2057400" indent="-228600" eaLnBrk="0" hangingPunct="0">
                        <a:spcBef>
                          <a:spcPct val="20000"/>
                        </a:spcBef>
                        <a:defRPr sz="1600" b="1">
                          <a:solidFill>
                            <a:schemeClr val="tx1"/>
                          </a:solidFill>
                          <a:latin typeface="Arial" charset="0"/>
                          <a:ea typeface="ＭＳ Ｐゴシック" charset="-128"/>
                        </a:defRPr>
                      </a:lvl5pPr>
                      <a:lvl6pPr marL="2514600" indent="-228600" eaLnBrk="0" fontAlgn="base" hangingPunct="0">
                        <a:spcBef>
                          <a:spcPct val="20000"/>
                        </a:spcBef>
                        <a:spcAft>
                          <a:spcPct val="0"/>
                        </a:spcAft>
                        <a:defRPr sz="1600" b="1">
                          <a:solidFill>
                            <a:schemeClr val="tx1"/>
                          </a:solidFill>
                          <a:latin typeface="Arial" charset="0"/>
                          <a:ea typeface="ＭＳ Ｐゴシック" charset="-128"/>
                        </a:defRPr>
                      </a:lvl6pPr>
                      <a:lvl7pPr marL="2971800" indent="-228600" eaLnBrk="0" fontAlgn="base" hangingPunct="0">
                        <a:spcBef>
                          <a:spcPct val="20000"/>
                        </a:spcBef>
                        <a:spcAft>
                          <a:spcPct val="0"/>
                        </a:spcAft>
                        <a:defRPr sz="1600" b="1">
                          <a:solidFill>
                            <a:schemeClr val="tx1"/>
                          </a:solidFill>
                          <a:latin typeface="Arial" charset="0"/>
                          <a:ea typeface="ＭＳ Ｐゴシック" charset="-128"/>
                        </a:defRPr>
                      </a:lvl7pPr>
                      <a:lvl8pPr marL="3429000" indent="-228600" eaLnBrk="0" fontAlgn="base" hangingPunct="0">
                        <a:spcBef>
                          <a:spcPct val="20000"/>
                        </a:spcBef>
                        <a:spcAft>
                          <a:spcPct val="0"/>
                        </a:spcAft>
                        <a:defRPr sz="1600" b="1">
                          <a:solidFill>
                            <a:schemeClr val="tx1"/>
                          </a:solidFill>
                          <a:latin typeface="Arial" charset="0"/>
                          <a:ea typeface="ＭＳ Ｐゴシック" charset="-128"/>
                        </a:defRPr>
                      </a:lvl8pPr>
                      <a:lvl9pPr marL="3886200" indent="-228600" eaLnBrk="0" fontAlgn="base" hangingPunct="0">
                        <a:spcBef>
                          <a:spcPct val="20000"/>
                        </a:spcBef>
                        <a:spcAft>
                          <a:spcPct val="0"/>
                        </a:spcAft>
                        <a:defRPr sz="1600" b="1">
                          <a:solidFill>
                            <a:schemeClr val="tx1"/>
                          </a:solidFill>
                          <a:latin typeface="Arial" charset="0"/>
                          <a:ea typeface="ＭＳ Ｐゴシック" charset="-128"/>
                        </a:defRPr>
                      </a:lvl9pPr>
                    </a:lstStyle>
                    <a:p>
                      <a:pPr marL="0" marR="0" lvl="0" indent="0" algn="l" defTabSz="914400" rtl="0" eaLnBrk="1" fontAlgn="base" latinLnBrk="0" hangingPunct="1">
                        <a:lnSpc>
                          <a:spcPct val="80000"/>
                        </a:lnSpc>
                        <a:spcBef>
                          <a:spcPts val="400"/>
                        </a:spcBef>
                        <a:spcAft>
                          <a:spcPts val="400"/>
                        </a:spcAft>
                        <a:buClrTx/>
                        <a:buSzTx/>
                        <a:buFontTx/>
                        <a:buNone/>
                        <a:tabLst/>
                      </a:pPr>
                      <a:r>
                        <a:rPr kumimoji="0" lang="en-US" altLang="x-none" sz="2000" b="1" i="0" u="none" strike="noStrike" cap="none" normalizeH="0" baseline="0">
                          <a:ln>
                            <a:noFill/>
                          </a:ln>
                          <a:solidFill>
                            <a:srgbClr val="000000"/>
                          </a:solidFill>
                          <a:effectLst/>
                          <a:latin typeface="Arial" charset="0"/>
                          <a:ea typeface="ＭＳ Ｐゴシック" charset="-128"/>
                        </a:rPr>
                        <a:t>Determine the available technologies that can (help) detect faults, recover from faults, re-introduce failed components. </a:t>
                      </a:r>
                    </a:p>
                    <a:p>
                      <a:pPr marL="0" marR="0" lvl="0" indent="0" algn="l" defTabSz="914400" rtl="0" eaLnBrk="1" fontAlgn="base" latinLnBrk="0" hangingPunct="1">
                        <a:lnSpc>
                          <a:spcPct val="80000"/>
                        </a:lnSpc>
                        <a:spcBef>
                          <a:spcPts val="400"/>
                        </a:spcBef>
                        <a:spcAft>
                          <a:spcPts val="400"/>
                        </a:spcAft>
                        <a:buClrTx/>
                        <a:buSzTx/>
                        <a:buFontTx/>
                        <a:buNone/>
                        <a:tabLst/>
                      </a:pPr>
                      <a:r>
                        <a:rPr kumimoji="0" lang="en-US" altLang="x-none" sz="2000" b="1" i="0" u="none" strike="noStrike" cap="none" normalizeH="0" baseline="0">
                          <a:ln>
                            <a:noFill/>
                          </a:ln>
                          <a:solidFill>
                            <a:srgbClr val="000000"/>
                          </a:solidFill>
                          <a:effectLst/>
                          <a:latin typeface="Arial" charset="0"/>
                          <a:ea typeface="ＭＳ Ｐゴシック" charset="-128"/>
                        </a:rPr>
                        <a:t>Determine what technologies are available that help the response to a fault (e.g., event loggers). </a:t>
                      </a:r>
                    </a:p>
                    <a:p>
                      <a:pPr marL="0" marR="0" lvl="0" indent="0" algn="l" defTabSz="914400" rtl="0" eaLnBrk="1" fontAlgn="base" latinLnBrk="0" hangingPunct="1">
                        <a:lnSpc>
                          <a:spcPct val="80000"/>
                        </a:lnSpc>
                        <a:spcBef>
                          <a:spcPts val="400"/>
                        </a:spcBef>
                        <a:spcAft>
                          <a:spcPts val="400"/>
                        </a:spcAft>
                        <a:buClrTx/>
                        <a:buSzTx/>
                        <a:buFontTx/>
                        <a:buNone/>
                        <a:tabLst/>
                      </a:pPr>
                      <a:r>
                        <a:rPr kumimoji="0" lang="en-US" altLang="x-none" sz="2000" b="1" i="0" u="none" strike="noStrike" cap="none" normalizeH="0" baseline="0">
                          <a:ln>
                            <a:noFill/>
                          </a:ln>
                          <a:solidFill>
                            <a:srgbClr val="000000"/>
                          </a:solidFill>
                          <a:effectLst/>
                          <a:latin typeface="Arial" charset="0"/>
                          <a:ea typeface="ＭＳ Ｐゴシック" charset="-128"/>
                        </a:rPr>
                        <a:t>Determine the availability characteristics of chosen technologies themselves:  What faults can they recover from?  What faults might they introduce into the system? </a:t>
                      </a:r>
                      <a:endParaRPr kumimoji="0" lang="en-US" altLang="x-none" sz="2000" b="1" i="0" u="none" strike="noStrike" cap="none" normalizeH="0" baseline="0">
                        <a:ln>
                          <a:noFill/>
                        </a:ln>
                        <a:solidFill>
                          <a:srgbClr val="000000"/>
                        </a:solidFill>
                        <a:effectLst/>
                        <a:latin typeface="Times" charset="0"/>
                        <a:ea typeface="ＭＳ Ｐゴシック" charset="-128"/>
                      </a:endParaRPr>
                    </a:p>
                  </a:txBody>
                  <a:tcPr marL="68572" marR="68572"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x-none">
                <a:ea typeface="ＭＳ Ｐゴシック" charset="-128"/>
              </a:rPr>
              <a:t>Summary</a:t>
            </a:r>
          </a:p>
        </p:txBody>
      </p:sp>
      <p:sp>
        <p:nvSpPr>
          <p:cNvPr id="3" name="Content Placeholder 2"/>
          <p:cNvSpPr>
            <a:spLocks noGrp="1"/>
          </p:cNvSpPr>
          <p:nvPr>
            <p:ph idx="1"/>
          </p:nvPr>
        </p:nvSpPr>
        <p:spPr/>
        <p:txBody>
          <a:bodyPr>
            <a:normAutofit/>
          </a:bodyPr>
          <a:lstStyle/>
          <a:p>
            <a:pPr>
              <a:lnSpc>
                <a:spcPct val="90000"/>
              </a:lnSpc>
            </a:pPr>
            <a:r>
              <a:rPr lang="en-US" altLang="x-none">
                <a:ea typeface="ＭＳ Ｐゴシック" charset="-128"/>
              </a:rPr>
              <a:t>Availability refers to the ability of the system to be available for use when a fault occurs. </a:t>
            </a:r>
          </a:p>
          <a:p>
            <a:pPr>
              <a:lnSpc>
                <a:spcPct val="90000"/>
              </a:lnSpc>
            </a:pPr>
            <a:r>
              <a:rPr lang="en-US" altLang="x-none">
                <a:ea typeface="ＭＳ Ｐゴシック" charset="-128"/>
              </a:rPr>
              <a:t>The fault must be recognized (or prevented) and then the system must respond. </a:t>
            </a:r>
          </a:p>
          <a:p>
            <a:pPr>
              <a:lnSpc>
                <a:spcPct val="90000"/>
              </a:lnSpc>
            </a:pPr>
            <a:r>
              <a:rPr lang="en-US" altLang="x-none">
                <a:ea typeface="ＭＳ Ｐゴシック" charset="-128"/>
              </a:rPr>
              <a:t>The response will depend on the criticality of the application and the type of fault</a:t>
            </a:r>
          </a:p>
          <a:p>
            <a:pPr lvl="1">
              <a:lnSpc>
                <a:spcPct val="90000"/>
              </a:lnSpc>
            </a:pPr>
            <a:r>
              <a:rPr lang="en-US" altLang="x-none">
                <a:ea typeface="ＭＳ Ｐゴシック" charset="-128"/>
              </a:rPr>
              <a:t>can range from </a:t>
            </a:r>
            <a:r>
              <a:rPr lang="en-US" altLang="en-US">
                <a:ea typeface="ＭＳ Ｐゴシック" charset="-128"/>
              </a:rPr>
              <a:t>“</a:t>
            </a:r>
            <a:r>
              <a:rPr lang="en-US" altLang="x-none">
                <a:ea typeface="ＭＳ Ｐゴシック" charset="-128"/>
              </a:rPr>
              <a:t>ignore it</a:t>
            </a:r>
            <a:r>
              <a:rPr lang="en-US" altLang="en-US">
                <a:ea typeface="ＭＳ Ｐゴシック" charset="-128"/>
              </a:rPr>
              <a:t>”</a:t>
            </a:r>
            <a:r>
              <a:rPr lang="en-US" altLang="x-none">
                <a:ea typeface="ＭＳ Ｐゴシック" charset="-128"/>
              </a:rPr>
              <a:t> to </a:t>
            </a:r>
            <a:r>
              <a:rPr lang="en-US" altLang="en-US">
                <a:ea typeface="ＭＳ Ｐゴシック" charset="-128"/>
              </a:rPr>
              <a:t>“</a:t>
            </a:r>
            <a:r>
              <a:rPr lang="en-US" altLang="x-none">
                <a:ea typeface="ＭＳ Ｐゴシック" charset="-128"/>
              </a:rPr>
              <a:t>keep on going as if it didn</a:t>
            </a:r>
            <a:r>
              <a:rPr lang="en-US" altLang="en-US">
                <a:ea typeface="ＭＳ Ｐゴシック" charset="-128"/>
              </a:rPr>
              <a:t>’</a:t>
            </a:r>
            <a:r>
              <a:rPr lang="en-US" altLang="x-none">
                <a:ea typeface="ＭＳ Ｐゴシック" charset="-128"/>
              </a:rPr>
              <a:t>t occur.</a:t>
            </a:r>
            <a:r>
              <a:rPr lang="en-US" altLang="en-US">
                <a:ea typeface="ＭＳ Ｐゴシック" charset="-128"/>
              </a:rPr>
              <a:t>”</a:t>
            </a:r>
            <a:r>
              <a:rPr lang="en-US" altLang="x-none">
                <a:ea typeface="ＭＳ Ｐゴシック" charset="-128"/>
              </a:rPr>
              <a:t> </a:t>
            </a:r>
          </a:p>
          <a:p>
            <a:pPr>
              <a:lnSpc>
                <a:spcPct val="90000"/>
              </a:lnSpc>
            </a:pPr>
            <a:endParaRPr lang="en-US" altLang="x-none">
              <a:ea typeface="ＭＳ Ｐゴシック" charset="-128"/>
            </a:endParaRPr>
          </a:p>
        </p:txBody>
      </p:sp>
      <p:sp>
        <p:nvSpPr>
          <p:cNvPr id="89091" name="Footer Placeholder 3"/>
          <p:cNvSpPr>
            <a:spLocks noGrp="1"/>
          </p:cNvSpPr>
          <p:nvPr>
            <p:ph type="ftr" sz="quarter" idx="4294967295"/>
          </p:nvPr>
        </p:nvSpPr>
        <p:spPr bwMode="auto">
          <a:xfrm>
            <a:off x="0" y="6592888"/>
            <a:ext cx="63373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AU" altLang="x-none" sz="1100"/>
              <a:t>© Len Bass, Paul Clements, Rick Kazman, distributed under Creative Commons Attribution License</a:t>
            </a: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x-none">
                <a:ea typeface="ＭＳ Ｐゴシック" charset="-128"/>
              </a:rPr>
              <a:t>Summary</a:t>
            </a:r>
          </a:p>
        </p:txBody>
      </p:sp>
      <p:sp>
        <p:nvSpPr>
          <p:cNvPr id="3" name="Content Placeholder 2"/>
          <p:cNvSpPr>
            <a:spLocks noGrp="1"/>
          </p:cNvSpPr>
          <p:nvPr>
            <p:ph idx="1"/>
          </p:nvPr>
        </p:nvSpPr>
        <p:spPr/>
        <p:txBody>
          <a:bodyPr>
            <a:normAutofit fontScale="85000" lnSpcReduction="10000"/>
          </a:bodyPr>
          <a:lstStyle/>
          <a:p>
            <a:pPr>
              <a:defRPr/>
            </a:pPr>
            <a:r>
              <a:rPr lang="en-US" dirty="0"/>
              <a:t>Tactics for availability are categorized into detect faults, recover from faults and prevent faults. </a:t>
            </a:r>
          </a:p>
          <a:p>
            <a:pPr>
              <a:defRPr/>
            </a:pPr>
            <a:r>
              <a:rPr lang="en-US" dirty="0"/>
              <a:t>Detection tactics depend on detecting signs of life from various components. </a:t>
            </a:r>
          </a:p>
          <a:p>
            <a:pPr>
              <a:defRPr/>
            </a:pPr>
            <a:r>
              <a:rPr lang="en-US" dirty="0"/>
              <a:t>Recovery tactics are retrying an operation or maintaining redundant data or computations. </a:t>
            </a:r>
          </a:p>
          <a:p>
            <a:pPr>
              <a:defRPr/>
            </a:pPr>
            <a:r>
              <a:rPr lang="en-US" dirty="0"/>
              <a:t>Prevention tactics depend on removing elements from service or limiting the scope of faults. </a:t>
            </a:r>
          </a:p>
          <a:p>
            <a:pPr>
              <a:defRPr/>
            </a:pPr>
            <a:r>
              <a:rPr lang="en-US" dirty="0"/>
              <a:t>All availability tactics involve the coordination model.</a:t>
            </a:r>
          </a:p>
          <a:p>
            <a:pPr>
              <a:defRPr/>
            </a:pPr>
            <a:endParaRPr lang="en-US" dirty="0"/>
          </a:p>
        </p:txBody>
      </p:sp>
      <p:sp>
        <p:nvSpPr>
          <p:cNvPr id="90115" name="Footer Placeholder 3"/>
          <p:cNvSpPr>
            <a:spLocks noGrp="1"/>
          </p:cNvSpPr>
          <p:nvPr>
            <p:ph type="ftr" sz="quarter" idx="4294967295"/>
          </p:nvPr>
        </p:nvSpPr>
        <p:spPr bwMode="auto">
          <a:xfrm>
            <a:off x="0" y="6592888"/>
            <a:ext cx="63373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AU" altLang="x-none" sz="1100"/>
              <a:t>© Len Bass, Paul Clements, Rick Kazman, distributed under Creative Commons Attribution License</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0722" name="Rectangle 1"/>
          <p:cNvSpPr>
            <a:spLocks noGrp="1" noChangeArrowheads="1"/>
          </p:cNvSpPr>
          <p:nvPr>
            <p:ph type="title"/>
          </p:nvPr>
        </p:nvSpPr>
        <p:spPr/>
        <p:txBody>
          <a:bodyPr/>
          <a:lstStyle/>
          <a:p>
            <a:pPr eaLnBrk="1" hangingPunct="1">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altLang="x-none">
                <a:ea typeface="ＭＳ Ｐゴシック" charset="-128"/>
              </a:rPr>
              <a:t>Decomposition and Views </a:t>
            </a:r>
            <a:br>
              <a:rPr lang="en-GB" altLang="x-none">
                <a:ea typeface="ＭＳ Ｐゴシック" charset="-128"/>
              </a:rPr>
            </a:br>
            <a:r>
              <a:rPr lang="en-GB" altLang="x-none" sz="2800">
                <a:ea typeface="ＭＳ Ｐゴシック" charset="-128"/>
              </a:rPr>
              <a:t>Execution View</a:t>
            </a:r>
          </a:p>
        </p:txBody>
      </p:sp>
      <p:sp>
        <p:nvSpPr>
          <p:cNvPr id="27650" name="Rectangle 2"/>
          <p:cNvSpPr>
            <a:spLocks noGrp="1" noChangeArrowheads="1"/>
          </p:cNvSpPr>
          <p:nvPr>
            <p:ph idx="1"/>
          </p:nvPr>
        </p:nvSpPr>
        <p:spPr/>
        <p:txBody>
          <a:bodyPr/>
          <a:lstStyle/>
          <a:p>
            <a:r>
              <a:rPr lang="en-US" altLang="x-none">
                <a:latin typeface="Calibri" charset="0"/>
                <a:ea typeface="ＭＳ Ｐゴシック" charset="-128"/>
              </a:rPr>
              <a:t>The execution view is the traditional box-and-arrow diagram that software architects draw, showing the runtime structure of a system in terms of its components and connectors</a:t>
            </a:r>
          </a:p>
          <a:p>
            <a:r>
              <a:rPr lang="en-US" altLang="x-none">
                <a:latin typeface="Calibri" charset="0"/>
                <a:ea typeface="ＭＳ Ｐゴシック" charset="-128"/>
              </a:rPr>
              <a:t>Each component is a distinct executing entity, possibly with its own program stack</a:t>
            </a:r>
          </a:p>
          <a:p>
            <a:r>
              <a:rPr lang="en-US" altLang="x-none">
                <a:latin typeface="Calibri" charset="0"/>
                <a:ea typeface="ＭＳ Ｐゴシック" charset="-128"/>
              </a:rPr>
              <a:t>A connector is some intercomponent communication mechanism, such as a communication channel, shared data repository, or remote procedure call</a:t>
            </a:r>
            <a:endParaRPr lang="en-GB" altLang="x-none">
              <a:latin typeface="Calibri" charset="0"/>
              <a:ea typeface="ＭＳ Ｐゴシック" charset="-128"/>
            </a:endParaRPr>
          </a:p>
          <a:p>
            <a:pPr eaLnBrk="1" hangingPunct="1">
              <a:spcBef>
                <a:spcPts val="800"/>
              </a:spcBef>
            </a:pPr>
            <a:endParaRPr lang="en-GB" altLang="x-none">
              <a:latin typeface="Calibri" charset="0"/>
              <a:ea typeface="ＭＳ Ｐゴシック" charset="-128"/>
            </a:endParaRP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1746" name="Rectangle 1"/>
          <p:cNvSpPr>
            <a:spLocks noGrp="1" noChangeArrowheads="1"/>
          </p:cNvSpPr>
          <p:nvPr>
            <p:ph type="title"/>
          </p:nvPr>
        </p:nvSpPr>
        <p:spPr/>
        <p:txBody>
          <a:bodyPr/>
          <a:lstStyle/>
          <a:p>
            <a:pPr eaLnBrk="1" hangingPunct="1">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altLang="x-none">
                <a:ea typeface="ＭＳ Ｐゴシック" charset="-128"/>
              </a:rPr>
              <a:t>Decomposition and Views </a:t>
            </a:r>
            <a:br>
              <a:rPr lang="en-GB" altLang="x-none">
                <a:ea typeface="ＭＳ Ｐゴシック" charset="-128"/>
              </a:rPr>
            </a:br>
            <a:r>
              <a:rPr lang="en-GB" altLang="x-none" sz="2800">
                <a:ea typeface="ＭＳ Ｐゴシック" charset="-128"/>
              </a:rPr>
              <a:t>Implementation View</a:t>
            </a:r>
          </a:p>
        </p:txBody>
      </p:sp>
      <p:sp>
        <p:nvSpPr>
          <p:cNvPr id="29698" name="Rectangle 2"/>
          <p:cNvSpPr>
            <a:spLocks noGrp="1" noChangeArrowheads="1"/>
          </p:cNvSpPr>
          <p:nvPr>
            <p:ph idx="1"/>
          </p:nvPr>
        </p:nvSpPr>
        <p:spPr/>
        <p:txBody>
          <a:bodyPr/>
          <a:lstStyle/>
          <a:p>
            <a:pPr eaLnBrk="1" hangingPunct="1">
              <a:spcBef>
                <a:spcPts val="800"/>
              </a:spcBef>
              <a:tabLst>
                <a:tab pos="454025" algn="l"/>
                <a:tab pos="911225" algn="l"/>
                <a:tab pos="1368425" algn="l"/>
                <a:tab pos="1825625" algn="l"/>
                <a:tab pos="2282825" algn="l"/>
                <a:tab pos="2740025" algn="l"/>
                <a:tab pos="3197225" algn="l"/>
                <a:tab pos="3654425" algn="l"/>
                <a:tab pos="4111625" algn="l"/>
                <a:tab pos="4568825" algn="l"/>
                <a:tab pos="5026025" algn="l"/>
                <a:tab pos="5484813" algn="l"/>
                <a:tab pos="5942013" algn="l"/>
                <a:tab pos="6399213" algn="l"/>
                <a:tab pos="6856413" algn="l"/>
                <a:tab pos="7313613" algn="l"/>
                <a:tab pos="7770813" algn="l"/>
                <a:tab pos="8228013" algn="l"/>
                <a:tab pos="8685213" algn="l"/>
                <a:tab pos="9142413" algn="l"/>
              </a:tabLst>
            </a:pPr>
            <a:r>
              <a:rPr lang="en-GB" altLang="x-none">
                <a:latin typeface="Calibri" charset="0"/>
                <a:ea typeface="ＭＳ Ｐゴシック" charset="-128"/>
              </a:rPr>
              <a:t>The implementation view maps code units to the source file that contains their implementation</a:t>
            </a:r>
          </a:p>
          <a:p>
            <a:pPr eaLnBrk="1" hangingPunct="1">
              <a:spcBef>
                <a:spcPts val="800"/>
              </a:spcBef>
              <a:tabLst>
                <a:tab pos="454025" algn="l"/>
                <a:tab pos="911225" algn="l"/>
                <a:tab pos="1368425" algn="l"/>
                <a:tab pos="1825625" algn="l"/>
                <a:tab pos="2282825" algn="l"/>
                <a:tab pos="2740025" algn="l"/>
                <a:tab pos="3197225" algn="l"/>
                <a:tab pos="3654425" algn="l"/>
                <a:tab pos="4111625" algn="l"/>
                <a:tab pos="4568825" algn="l"/>
                <a:tab pos="5026025" algn="l"/>
                <a:tab pos="5484813" algn="l"/>
                <a:tab pos="5942013" algn="l"/>
                <a:tab pos="6399213" algn="l"/>
                <a:tab pos="6856413" algn="l"/>
                <a:tab pos="7313613" algn="l"/>
                <a:tab pos="7770813" algn="l"/>
                <a:tab pos="8228013" algn="l"/>
                <a:tab pos="8685213" algn="l"/>
                <a:tab pos="9142413" algn="l"/>
              </a:tabLst>
            </a:pPr>
            <a:r>
              <a:rPr lang="en-GB" altLang="x-none">
                <a:latin typeface="Calibri" charset="0"/>
                <a:ea typeface="ＭＳ Ｐゴシック" charset="-128"/>
              </a:rPr>
              <a:t>Helps programmers find the implementation of a software unit within a maze of source-code files</a:t>
            </a:r>
          </a:p>
        </p:txBody>
      </p:sp>
    </p:spTree>
  </p:cSld>
  <p:clrMapOvr>
    <a:masterClrMapping/>
  </p:clrMapOvr>
  <p:transition spd="med"/>
</p:sld>
</file>

<file path=ppt/theme/theme1.xml><?xml version="1.0" encoding="utf-8"?>
<a:theme xmlns:a="http://schemas.openxmlformats.org/drawingml/2006/main" name="Josef_PhD_v2">
  <a:themeElements>
    <a:clrScheme name="7479e590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7479e590">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7479e590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7479e590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7479e590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7479e590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7479e590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7479e590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7479e590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7479e590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7479e590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7479e590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7479e590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7479e590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tema">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Josef_PhD_v2</Template>
  <TotalTime>12763</TotalTime>
  <Words>5282</Words>
  <Application>Microsoft Office PowerPoint</Application>
  <PresentationFormat>Bildspel på skärmen (4:3)</PresentationFormat>
  <Paragraphs>509</Paragraphs>
  <Slides>78</Slides>
  <Notes>10</Notes>
  <HiddenSlides>27</HiddenSlides>
  <MMClips>1</MMClips>
  <ScaleCrop>false</ScaleCrop>
  <HeadingPairs>
    <vt:vector size="6" baseType="variant">
      <vt:variant>
        <vt:lpstr>Använt teckensnitt</vt:lpstr>
      </vt:variant>
      <vt:variant>
        <vt:i4>6</vt:i4>
      </vt:variant>
      <vt:variant>
        <vt:lpstr>Tema</vt:lpstr>
      </vt:variant>
      <vt:variant>
        <vt:i4>1</vt:i4>
      </vt:variant>
      <vt:variant>
        <vt:lpstr>Bildrubriker</vt:lpstr>
      </vt:variant>
      <vt:variant>
        <vt:i4>78</vt:i4>
      </vt:variant>
    </vt:vector>
  </HeadingPairs>
  <TitlesOfParts>
    <vt:vector size="85" baseType="lpstr">
      <vt:lpstr>Arial</vt:lpstr>
      <vt:lpstr>Arial Black</vt:lpstr>
      <vt:lpstr>Calibri</vt:lpstr>
      <vt:lpstr>Symbol</vt:lpstr>
      <vt:lpstr>Times</vt:lpstr>
      <vt:lpstr>Times New Roman</vt:lpstr>
      <vt:lpstr>Josef_PhD_v2</vt:lpstr>
      <vt:lpstr>Software Engineering</vt:lpstr>
      <vt:lpstr>Did everyone find a group?</vt:lpstr>
      <vt:lpstr>PowerPoint-presentation</vt:lpstr>
      <vt:lpstr>Decomposition and Views  Architectural Views</vt:lpstr>
      <vt:lpstr>Decomposition and Views  Decomposition View</vt:lpstr>
      <vt:lpstr>Decomposition and Views  Dependencies View</vt:lpstr>
      <vt:lpstr>Decomposition and Views  Generalization View</vt:lpstr>
      <vt:lpstr>Decomposition and Views  Execution View</vt:lpstr>
      <vt:lpstr>Decomposition and Views  Implementation View</vt:lpstr>
      <vt:lpstr>Decomposition and Views  Deployment View</vt:lpstr>
      <vt:lpstr>Decomposition and Views  Work-assignment View</vt:lpstr>
      <vt:lpstr>Quality Attributes</vt:lpstr>
      <vt:lpstr>Quality attributes</vt:lpstr>
      <vt:lpstr>Starting in the middle</vt:lpstr>
      <vt:lpstr>What is Availability?</vt:lpstr>
      <vt:lpstr>Example: Mobile safety button</vt:lpstr>
      <vt:lpstr>Outline</vt:lpstr>
      <vt:lpstr>Architecture and Requirements</vt:lpstr>
      <vt:lpstr>Functionality </vt:lpstr>
      <vt:lpstr>Quality Attribute Considerations</vt:lpstr>
      <vt:lpstr>Quality Attribute Considerations</vt:lpstr>
      <vt:lpstr>Quality Attribute Considerations</vt:lpstr>
      <vt:lpstr>Specifying Quality Attribute Requirements</vt:lpstr>
      <vt:lpstr>Specifying Quality Attribute Requirements</vt:lpstr>
      <vt:lpstr>Specifying Quality Attribute Requirements</vt:lpstr>
      <vt:lpstr>Specifying Quality Attribute Requirements</vt:lpstr>
      <vt:lpstr>Achieving Quality Attributes Through Tactics</vt:lpstr>
      <vt:lpstr>Achieving Quality Attributes Through Tactics</vt:lpstr>
      <vt:lpstr>Guiding Quality Design Decisions</vt:lpstr>
      <vt:lpstr>Allocation of Responsibilities</vt:lpstr>
      <vt:lpstr>Coordination Model</vt:lpstr>
      <vt:lpstr>Data Model</vt:lpstr>
      <vt:lpstr>Management of Resources</vt:lpstr>
      <vt:lpstr>Mapping Among Architectural Elements</vt:lpstr>
      <vt:lpstr>Binding Time</vt:lpstr>
      <vt:lpstr>Choice of Technology</vt:lpstr>
      <vt:lpstr>Summary</vt:lpstr>
      <vt:lpstr>Summary</vt:lpstr>
      <vt:lpstr>PowerPoint-presentation</vt:lpstr>
      <vt:lpstr>5 minute break</vt:lpstr>
      <vt:lpstr>PowerPoint-presentation</vt:lpstr>
      <vt:lpstr>Availability</vt:lpstr>
      <vt:lpstr>Chapter Outline</vt:lpstr>
      <vt:lpstr>What is Availability?</vt:lpstr>
      <vt:lpstr>Example: Mobile safety button</vt:lpstr>
      <vt:lpstr>Exercise</vt:lpstr>
      <vt:lpstr>Availability General Scenario</vt:lpstr>
      <vt:lpstr>General Scenario for Availability</vt:lpstr>
      <vt:lpstr>Sample Concrete Availability Scenario</vt:lpstr>
      <vt:lpstr>Goal of Availability Tactics</vt:lpstr>
      <vt:lpstr>Goal of Availability Tactics</vt:lpstr>
      <vt:lpstr>Availability Tactics</vt:lpstr>
      <vt:lpstr>Detect Faults</vt:lpstr>
      <vt:lpstr>Detect Faults</vt:lpstr>
      <vt:lpstr>Detect Faults</vt:lpstr>
      <vt:lpstr>Recover from Faults  (Preparation &amp; Repair)</vt:lpstr>
      <vt:lpstr>Recover from Faults  (Preparation &amp; Repair)</vt:lpstr>
      <vt:lpstr>Recover from Faults  (Preparation &amp; Repair)</vt:lpstr>
      <vt:lpstr>Recover from Faults  (Reintroduction)</vt:lpstr>
      <vt:lpstr>Prevent Faults</vt:lpstr>
      <vt:lpstr>Prevent Faults</vt:lpstr>
      <vt:lpstr>What about design decisions?</vt:lpstr>
      <vt:lpstr>Allocation of responsibilities</vt:lpstr>
      <vt:lpstr>Design Checklist for Availability</vt:lpstr>
      <vt:lpstr>Coordination model</vt:lpstr>
      <vt:lpstr>Design Checklist for Availability</vt:lpstr>
      <vt:lpstr>Data model</vt:lpstr>
      <vt:lpstr>Design Checklist for Availability</vt:lpstr>
      <vt:lpstr>Mapping among architectural elements</vt:lpstr>
      <vt:lpstr>Design Checklist for Availability</vt:lpstr>
      <vt:lpstr>Resource management</vt:lpstr>
      <vt:lpstr>Design Checklist for Availability</vt:lpstr>
      <vt:lpstr>Binding time</vt:lpstr>
      <vt:lpstr>Design Checklist for Availability</vt:lpstr>
      <vt:lpstr>Choice of technology</vt:lpstr>
      <vt:lpstr>Design Checklist for Availability</vt:lpstr>
      <vt:lpstr>Summary</vt:lpstr>
      <vt:lpstr>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Anställningsintervju Forskarassistent i Medicinteknik  Josef Hallberg</dc:title>
  <dc:creator>Ägaren</dc:creator>
  <cp:lastModifiedBy>Josef Hallberg</cp:lastModifiedBy>
  <cp:revision>195</cp:revision>
  <cp:lastPrinted>2017-09-07T15:35:26Z</cp:lastPrinted>
  <dcterms:created xsi:type="dcterms:W3CDTF">2010-08-24T12:22:52Z</dcterms:created>
  <dcterms:modified xsi:type="dcterms:W3CDTF">2021-09-03T10:47:41Z</dcterms:modified>
</cp:coreProperties>
</file>